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2" r:id="rId2"/>
    <p:sldId id="273" r:id="rId3"/>
    <p:sldId id="260" r:id="rId4"/>
    <p:sldId id="269" r:id="rId5"/>
    <p:sldId id="278" r:id="rId6"/>
  </p:sldIdLst>
  <p:sldSz cx="9906000" cy="6858000" type="A4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pos="3840" userDrawn="1">
          <p15:clr>
            <a:srgbClr val="A4A3A4"/>
          </p15:clr>
        </p15:guide>
        <p15:guide id="3" pos="597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F3F"/>
    <a:srgbClr val="014067"/>
    <a:srgbClr val="014E7D"/>
    <a:srgbClr val="013657"/>
    <a:srgbClr val="01456F"/>
    <a:srgbClr val="014B79"/>
    <a:srgbClr val="0937C9"/>
    <a:srgbClr val="002774"/>
    <a:srgbClr val="929A4A"/>
    <a:srgbClr val="EA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8" autoAdjust="0"/>
    <p:restoredTop sz="94674" autoAdjust="0"/>
  </p:normalViewPr>
  <p:slideViewPr>
    <p:cSldViewPr snapToGrid="0" showGuides="1">
      <p:cViewPr>
        <p:scale>
          <a:sx n="80" d="100"/>
          <a:sy n="80" d="100"/>
        </p:scale>
        <p:origin x="-1315" y="-264"/>
      </p:cViewPr>
      <p:guideLst>
        <p:guide orient="horz" pos="2160"/>
        <p:guide pos="3120"/>
        <p:guide pos="4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E8BEDA40-91A9-49DC-B402-0EBE674AAE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E8CBB508-5589-42E7-A433-D119AC0FFB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233DA82-3F88-44B8-BD04-AA40EEE84FBF}" type="datetime1">
              <a:rPr lang="ru-RU" smtClean="0"/>
              <a:pPr rtl="0"/>
              <a:t>15.01.2025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9232ABA-B33A-4B3B-8412-C1773FBF3D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 4">
            <a:extLst>
              <a:ext uri="{FF2B5EF4-FFF2-40B4-BE49-F238E27FC236}">
                <a16:creationId xmlns="" xmlns:a16="http://schemas.microsoft.com/office/drawing/2014/main" id="{BAB1832E-3B48-42CB-80A7-CD8E48D52D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1072A3-100F-40A9-915F-8D2D9E6962D8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3537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690D7-6006-41CE-9478-6ADEF6469083}" type="datetime1">
              <a:rPr lang="ru-RU" smtClean="0"/>
              <a:pPr/>
              <a:t>15.01.2025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9230CFA-805A-4FD3-B3A0-DAAA5993DA17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798927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9230CFA-805A-4FD3-B3A0-DAAA5993DA17}" type="slidenum">
              <a:rPr lang="ru-RU" smtClean="0"/>
              <a:pPr rtl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5141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79230CFA-805A-4FD3-B3A0-DAAA5993DA17}" type="slidenum">
              <a:rPr lang="ru-RU" smtClean="0"/>
              <a:pPr rtl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4845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ый треугольник 10">
            <a:extLst>
              <a:ext uri="{FF2B5EF4-FFF2-40B4-BE49-F238E27FC236}">
                <a16:creationId xmlns=""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8633079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=""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4899932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Рисунок 24">
            <a:extLst>
              <a:ext uri="{FF2B5EF4-FFF2-40B4-BE49-F238E27FC236}">
                <a16:creationId xmlns="" xmlns:a16="http://schemas.microsoft.com/office/drawing/2014/main" id="{73B47EE6-EDE6-4881-B456-B37D9C1ADE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67761" y="860945"/>
            <a:ext cx="3598175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7315995" y="3924299"/>
            <a:ext cx="2590006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80274" y="2006084"/>
            <a:ext cx="3943528" cy="1616252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79862" y="3640998"/>
            <a:ext cx="3944150" cy="1257574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 sz="24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dirty="0"/>
              <a:t>ЩЕЛКНИТЕ, ЧТОБЫ ИЗМЕНИТЬ СТИЛЬ ОБРАЗЦА ПОДЗАГОЛОВКА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4492" y="4700016"/>
            <a:ext cx="155982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04501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7537" userDrawn="1">
          <p15:clr>
            <a:srgbClr val="FBAE40"/>
          </p15:clr>
        </p15:guide>
        <p15:guide id="3" pos="138" userDrawn="1">
          <p15:clr>
            <a:srgbClr val="FBAE40"/>
          </p15:clr>
        </p15:guide>
        <p15:guide id="4" orient="horz" pos="4178" userDrawn="1">
          <p15:clr>
            <a:srgbClr val="FBAE40"/>
          </p15:clr>
        </p15:guide>
        <p15:guide id="5" orient="horz" pos="142" userDrawn="1">
          <p15:clr>
            <a:srgbClr val="FBAE40"/>
          </p15:clr>
        </p15:guide>
        <p15:guide id="6" pos="2457" userDrawn="1">
          <p15:clr>
            <a:srgbClr val="FBAE40"/>
          </p15:clr>
        </p15:guide>
        <p15:guide id="7" pos="43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ый треугольник 10">
            <a:extLst>
              <a:ext uri="{FF2B5EF4-FFF2-40B4-BE49-F238E27FC236}">
                <a16:creationId xmlns=""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8633079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=""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4899932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7315995" y="3924299"/>
            <a:ext cx="2590006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80274" y="2006084"/>
            <a:ext cx="3943528" cy="1616252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79862" y="3640998"/>
            <a:ext cx="3944150" cy="1257574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 sz="24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dirty="0"/>
              <a:t>ЩЕЛКНИТЕ, ЧТОБЫ ИЗМЕНИТЬ СТИЛЬ ОБРАЗЦА ПОДЗАГОЛОВКА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4492" y="4700016"/>
            <a:ext cx="155982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92047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33B31A5E-1244-4689-B513-C78E3C4E53B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9" name="Прямоугольный треугольник 18">
            <a:extLst>
              <a:ext uri="{FF2B5EF4-FFF2-40B4-BE49-F238E27FC236}">
                <a16:creationId xmlns=""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8633079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7" name="Параллелограмм 16">
            <a:extLst>
              <a:ext uri="{FF2B5EF4-FFF2-40B4-BE49-F238E27FC236}">
                <a16:creationId xmlns=""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517826" y="3588176"/>
            <a:ext cx="313638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1010090"/>
            <a:ext cx="1450521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Заголовок 1">
            <a:extLst>
              <a:ext uri="{FF2B5EF4-FFF2-40B4-BE49-F238E27FC236}">
                <a16:creationId xmlns=""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5622" y="1987420"/>
            <a:ext cx="3990702" cy="1789855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101" name="Текст 2">
            <a:extLst>
              <a:ext uri="{FF2B5EF4-FFF2-40B4-BE49-F238E27FC236}">
                <a16:creationId xmlns=""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05622" y="3792046"/>
            <a:ext cx="3990702" cy="91058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0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dirty="0"/>
              <a:t>РЕДАКТИРОВАНИЕ ОСНОВНЫХ СТИЛЕЙ ТЕКСТА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=""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7315995" y="3924299"/>
            <a:ext cx="2590006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араллелограмм 24">
            <a:extLst>
              <a:ext uri="{FF2B5EF4-FFF2-40B4-BE49-F238E27FC236}">
                <a16:creationId xmlns=""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6300216" y="0"/>
            <a:ext cx="1835087" cy="742819"/>
          </a:xfrm>
          <a:prstGeom prst="parallelogram">
            <a:avLst>
              <a:gd name="adj" fmla="val 19585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noProof="0" dirty="0"/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=""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408562"/>
            <a:ext cx="5358724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=""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4492" y="5266944"/>
            <a:ext cx="155982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араллелограмм 23">
            <a:extLst>
              <a:ext uri="{FF2B5EF4-FFF2-40B4-BE49-F238E27FC236}">
                <a16:creationId xmlns=""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12965" y="3407045"/>
            <a:ext cx="1168699" cy="236580"/>
          </a:xfrm>
          <a:prstGeom prst="parallelogram">
            <a:avLst>
              <a:gd name="adj" fmla="val 5321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8917915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83">
          <p15:clr>
            <a:srgbClr val="FBAE40"/>
          </p15:clr>
        </p15:guide>
        <p15:guide id="2" pos="3840">
          <p15:clr>
            <a:srgbClr val="FBAE40"/>
          </p15:clr>
        </p15:guide>
        <p15:guide id="3" pos="143">
          <p15:clr>
            <a:srgbClr val="FBAE40"/>
          </p15:clr>
        </p15:guide>
        <p15:guide id="4" orient="horz" pos="4170">
          <p15:clr>
            <a:srgbClr val="FBAE40"/>
          </p15:clr>
        </p15:guide>
        <p15:guide id="5" pos="7537">
          <p15:clr>
            <a:srgbClr val="FBAE40"/>
          </p15:clr>
        </p15:guide>
        <p15:guide id="6" orient="horz" pos="14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=""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7513" y="3633968"/>
            <a:ext cx="1554003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>
            <a:extLst>
              <a:ext uri="{FF2B5EF4-FFF2-40B4-BE49-F238E27FC236}">
                <a16:creationId xmlns=""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6" name="Диагональная полоса 25">
              <a:extLst>
                <a:ext uri="{FF2B5EF4-FFF2-40B4-BE49-F238E27FC236}">
                  <a16:creationId xmlns=""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Прямая соединительная линия 27">
              <a:extLst>
                <a:ext uri="{FF2B5EF4-FFF2-40B4-BE49-F238E27FC236}">
                  <a16:creationId xmlns=""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араллелограмм 29">
              <a:extLst>
                <a:ext uri="{FF2B5EF4-FFF2-40B4-BE49-F238E27FC236}">
                  <a16:creationId xmlns=""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5" name="Надпись 24">
            <a:extLst>
              <a:ext uri="{FF2B5EF4-FFF2-40B4-BE49-F238E27FC236}">
                <a16:creationId xmlns=""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Параллелограмм 35">
            <a:extLst>
              <a:ext uri="{FF2B5EF4-FFF2-40B4-BE49-F238E27FC236}">
                <a16:creationId xmlns=""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ru-RU" noProof="0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27" name="Заголовок 1">
            <a:extLst>
              <a:ext uri="{FF2B5EF4-FFF2-40B4-BE49-F238E27FC236}">
                <a16:creationId xmlns=""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1426" y="209028"/>
            <a:ext cx="6770743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заголовка образца слайда </a:t>
            </a:r>
          </a:p>
        </p:txBody>
      </p:sp>
      <p:sp>
        <p:nvSpPr>
          <p:cNvPr id="29" name="Объект 2">
            <a:extLst>
              <a:ext uri="{FF2B5EF4-FFF2-40B4-BE49-F238E27FC236}">
                <a16:creationId xmlns="" xmlns:a16="http://schemas.microsoft.com/office/drawing/2014/main" id="{1FAE0C34-9220-45F0-9FC2-9FE7C994E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426" y="1671925"/>
            <a:ext cx="8803537" cy="4505039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7459636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=""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7513" y="3633968"/>
            <a:ext cx="1554003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>
            <a:extLst>
              <a:ext uri="{FF2B5EF4-FFF2-40B4-BE49-F238E27FC236}">
                <a16:creationId xmlns=""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6" name="Диагональная полоса 25">
              <a:extLst>
                <a:ext uri="{FF2B5EF4-FFF2-40B4-BE49-F238E27FC236}">
                  <a16:creationId xmlns=""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Прямая соединительная линия 27">
              <a:extLst>
                <a:ext uri="{FF2B5EF4-FFF2-40B4-BE49-F238E27FC236}">
                  <a16:creationId xmlns=""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араллелограмм 29">
              <a:extLst>
                <a:ext uri="{FF2B5EF4-FFF2-40B4-BE49-F238E27FC236}">
                  <a16:creationId xmlns=""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5" name="Надпись 24">
            <a:extLst>
              <a:ext uri="{FF2B5EF4-FFF2-40B4-BE49-F238E27FC236}">
                <a16:creationId xmlns=""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Параллелограмм 35">
            <a:extLst>
              <a:ext uri="{FF2B5EF4-FFF2-40B4-BE49-F238E27FC236}">
                <a16:creationId xmlns=""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ru-RU" noProof="0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27" name="Заголовок 1">
            <a:extLst>
              <a:ext uri="{FF2B5EF4-FFF2-40B4-BE49-F238E27FC236}">
                <a16:creationId xmlns=""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1426" y="209028"/>
            <a:ext cx="6770743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заголовка образца слайда 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="" xmlns:a16="http://schemas.microsoft.com/office/drawing/2014/main" id="{217F9213-0142-420B-A84D-C5627A0C8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0371" y="1651045"/>
            <a:ext cx="4210050" cy="4525919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5" name="Объект 3">
            <a:extLst>
              <a:ext uri="{FF2B5EF4-FFF2-40B4-BE49-F238E27FC236}">
                <a16:creationId xmlns="" xmlns:a16="http://schemas.microsoft.com/office/drawing/2014/main" id="{8014328B-D576-4B5C-A4AE-CF9831892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651045"/>
            <a:ext cx="4210050" cy="4525919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4737700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=""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7513" y="3633968"/>
            <a:ext cx="1554003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>
            <a:extLst>
              <a:ext uri="{FF2B5EF4-FFF2-40B4-BE49-F238E27FC236}">
                <a16:creationId xmlns=""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6" name="Диагональная полоса 25">
              <a:extLst>
                <a:ext uri="{FF2B5EF4-FFF2-40B4-BE49-F238E27FC236}">
                  <a16:creationId xmlns=""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Прямая соединительная линия 27">
              <a:extLst>
                <a:ext uri="{FF2B5EF4-FFF2-40B4-BE49-F238E27FC236}">
                  <a16:creationId xmlns=""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араллелограмм 29">
              <a:extLst>
                <a:ext uri="{FF2B5EF4-FFF2-40B4-BE49-F238E27FC236}">
                  <a16:creationId xmlns=""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25" name="Надпись 24">
            <a:extLst>
              <a:ext uri="{FF2B5EF4-FFF2-40B4-BE49-F238E27FC236}">
                <a16:creationId xmlns=""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Параллелограмм 35">
            <a:extLst>
              <a:ext uri="{FF2B5EF4-FFF2-40B4-BE49-F238E27FC236}">
                <a16:creationId xmlns=""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ru-RU" noProof="0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27" name="Заголовок 1">
            <a:extLst>
              <a:ext uri="{FF2B5EF4-FFF2-40B4-BE49-F238E27FC236}">
                <a16:creationId xmlns=""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1426" y="209028"/>
            <a:ext cx="6770743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заголовка образца слайда 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="" xmlns:a16="http://schemas.microsoft.com/office/drawing/2014/main" id="{82BFF385-445D-4DBB-9773-F9966941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1426" y="1681163"/>
            <a:ext cx="4373282" cy="823912"/>
          </a:xfrm>
          <a:prstGeom prst="rect">
            <a:avLst/>
          </a:prstGeom>
        </p:spPr>
        <p:txBody>
          <a:bodyPr rtlCol="0" anchor="b"/>
          <a:lstStyle>
            <a:lvl1pPr marL="0" indent="0">
              <a:buNone/>
              <a:defRPr lang="en-US" b="1" dirty="0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ru-RU" noProof="0" smtClean="0"/>
              <a:t>Образец текста</a:t>
            </a:r>
          </a:p>
        </p:txBody>
      </p:sp>
      <p:sp>
        <p:nvSpPr>
          <p:cNvPr id="20" name="Текст 4">
            <a:extLst>
              <a:ext uri="{FF2B5EF4-FFF2-40B4-BE49-F238E27FC236}">
                <a16:creationId xmlns="" xmlns:a16="http://schemas.microsoft.com/office/drawing/2014/main" id="{311B1CFE-1B35-4B5C-B40A-DC5ADF211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1" name="Объект 5">
            <a:extLst>
              <a:ext uri="{FF2B5EF4-FFF2-40B4-BE49-F238E27FC236}">
                <a16:creationId xmlns="" xmlns:a16="http://schemas.microsoft.com/office/drawing/2014/main" id="{1CE840E8-D596-479D-AE97-E88F42DC1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4" name="Объект 3">
            <a:extLst>
              <a:ext uri="{FF2B5EF4-FFF2-40B4-BE49-F238E27FC236}">
                <a16:creationId xmlns="" xmlns:a16="http://schemas.microsoft.com/office/drawing/2014/main" id="{B9A68D25-B19E-4E84-B65D-596EE8382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1426" y="2505075"/>
            <a:ext cx="4380796" cy="3684588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6069503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ый треугольник 10">
            <a:extLst>
              <a:ext uri="{FF2B5EF4-FFF2-40B4-BE49-F238E27FC236}">
                <a16:creationId xmlns=""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8633079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=""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4899932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7315995" y="3924299"/>
            <a:ext cx="2590006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4326" y="4374037"/>
            <a:ext cx="4315607" cy="1327031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4492" y="4700016"/>
            <a:ext cx="155982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">
            <a:extLst>
              <a:ext uri="{FF2B5EF4-FFF2-40B4-BE49-F238E27FC236}">
                <a16:creationId xmlns=""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4326" y="5701070"/>
            <a:ext cx="4315607" cy="931505"/>
          </a:xfrm>
          <a:prstGeom prst="rect">
            <a:avLst/>
          </a:prstGeom>
        </p:spPr>
        <p:txBody>
          <a:bodyPr rtlCol="0"/>
          <a:lstStyle>
            <a:lvl1pPr marL="0" indent="0" algn="r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="" xmlns:a16="http://schemas.microsoft.com/office/drawing/2014/main" id="{C9A1E80C-1A76-4D3E-92A1-846866867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6069" y="2290713"/>
            <a:ext cx="4715484" cy="4341862"/>
          </a:xfrm>
          <a:prstGeom prst="rect">
            <a:avLst/>
          </a:prstGeo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0065975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ый треугольник 10">
            <a:extLst>
              <a:ext uri="{FF2B5EF4-FFF2-40B4-BE49-F238E27FC236}">
                <a16:creationId xmlns=""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8633079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=""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4899932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7315995" y="3924299"/>
            <a:ext cx="2590006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4326" y="4374037"/>
            <a:ext cx="4315607" cy="1327031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4492" y="4700016"/>
            <a:ext cx="155982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">
            <a:extLst>
              <a:ext uri="{FF2B5EF4-FFF2-40B4-BE49-F238E27FC236}">
                <a16:creationId xmlns=""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4326" y="5701070"/>
            <a:ext cx="4315607" cy="931505"/>
          </a:xfrm>
          <a:prstGeom prst="rect">
            <a:avLst/>
          </a:prstGeom>
        </p:spPr>
        <p:txBody>
          <a:bodyPr rtlCol="0"/>
          <a:lstStyle>
            <a:lvl1pPr marL="0" indent="0" algn="r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2" name="Рисунок 2">
            <a:extLst>
              <a:ext uri="{FF2B5EF4-FFF2-40B4-BE49-F238E27FC236}">
                <a16:creationId xmlns="" xmlns:a16="http://schemas.microsoft.com/office/drawing/2014/main" id="{22728E0A-430E-4C6A-BF56-06FA8510F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78101" y="2271860"/>
            <a:ext cx="4643451" cy="4360714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9084036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37A5C384-78D0-4088-9411-AB6790574770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Надпись 17">
            <a:extLst>
              <a:ext uri="{FF2B5EF4-FFF2-40B4-BE49-F238E27FC236}">
                <a16:creationId xmlns="" xmlns:a16="http://schemas.microsoft.com/office/drawing/2014/main" id="{CC52C5C1-EC33-44C1-9D54-A1058BBF1812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6" name="Группа 25">
            <a:extLst>
              <a:ext uri="{FF2B5EF4-FFF2-40B4-BE49-F238E27FC236}">
                <a16:creationId xmlns="" xmlns:a16="http://schemas.microsoft.com/office/drawing/2014/main" id="{8A0030CD-8C9E-4AA5-8C5D-F9B2EDB7E17A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7" name="Диагональная полоса 26">
              <a:extLst>
                <a:ext uri="{FF2B5EF4-FFF2-40B4-BE49-F238E27FC236}">
                  <a16:creationId xmlns="" xmlns:a16="http://schemas.microsoft.com/office/drawing/2014/main" id="{872EE65E-EE50-4A3E-861E-1D6C241CB8EA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Прямая соединительная линия 27">
              <a:extLst>
                <a:ext uri="{FF2B5EF4-FFF2-40B4-BE49-F238E27FC236}">
                  <a16:creationId xmlns="" xmlns:a16="http://schemas.microsoft.com/office/drawing/2014/main" id="{E76AD1EF-E06C-4D3C-9693-26844D01C83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Параллелограмм 28">
              <a:extLst>
                <a:ext uri="{FF2B5EF4-FFF2-40B4-BE49-F238E27FC236}">
                  <a16:creationId xmlns="" xmlns:a16="http://schemas.microsoft.com/office/drawing/2014/main" id="{57D44C42-44C0-420A-A125-9B1A979D4F56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30" name="Параллелограмм 29">
            <a:extLst>
              <a:ext uri="{FF2B5EF4-FFF2-40B4-BE49-F238E27FC236}">
                <a16:creationId xmlns="" xmlns:a16="http://schemas.microsoft.com/office/drawing/2014/main" id="{406089BB-36DC-4E23-B215-527A8A18FCFB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ru-RU" noProof="0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578C43A6-50C6-704E-BADC-6D83BADE73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ED91439B-965F-3548-AF77-89501B24F6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199068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85BB0367-1AFD-4191-AB6F-E9815D136F63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1" name="Надпись 20">
            <a:extLst>
              <a:ext uri="{FF2B5EF4-FFF2-40B4-BE49-F238E27FC236}">
                <a16:creationId xmlns="" xmlns:a16="http://schemas.microsoft.com/office/drawing/2014/main" id="{7E8A2C98-F26E-415A-B931-1B89CA46C1CF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7" name="Группа 26">
            <a:extLst>
              <a:ext uri="{FF2B5EF4-FFF2-40B4-BE49-F238E27FC236}">
                <a16:creationId xmlns="" xmlns:a16="http://schemas.microsoft.com/office/drawing/2014/main" id="{1B2FB48C-0C70-4DBE-B904-A134B6644DD3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8" name="Диагональная полоса 27">
              <a:extLst>
                <a:ext uri="{FF2B5EF4-FFF2-40B4-BE49-F238E27FC236}">
                  <a16:creationId xmlns="" xmlns:a16="http://schemas.microsoft.com/office/drawing/2014/main" id="{4F2E2158-1E6E-4E0D-BDAB-B20041C7361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Прямая соединительная линия 28">
              <a:extLst>
                <a:ext uri="{FF2B5EF4-FFF2-40B4-BE49-F238E27FC236}">
                  <a16:creationId xmlns="" xmlns:a16="http://schemas.microsoft.com/office/drawing/2014/main" id="{626D62DB-3A5A-4DA1-BFA4-D9E58676E86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араллелограмм 29">
              <a:extLst>
                <a:ext uri="{FF2B5EF4-FFF2-40B4-BE49-F238E27FC236}">
                  <a16:creationId xmlns="" xmlns:a16="http://schemas.microsoft.com/office/drawing/2014/main" id="{F5A729A7-3A5C-405C-AE06-180E7529E477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31" name="Параллелограмм 30">
            <a:extLst>
              <a:ext uri="{FF2B5EF4-FFF2-40B4-BE49-F238E27FC236}">
                <a16:creationId xmlns="" xmlns:a16="http://schemas.microsoft.com/office/drawing/2014/main" id="{41E23981-B12A-4AC3-A030-337BBBA5E45B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ru-RU" noProof="0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CB69A007-934D-7A4B-9EFA-82044EF4D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5A154DC2-98C7-4D4B-A17A-AA4731217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64D604A2-C574-42DB-B0C4-99715CAA1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426" y="209029"/>
            <a:ext cx="6768275" cy="1147968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5841909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="" xmlns:a16="http://schemas.microsoft.com/office/drawing/2014/main" id="{2EDAB3FE-9015-40FD-A870-D81B5A86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5891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33B31A5E-1244-4689-B513-C78E3C4E53B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9" name="Прямоугольный треугольник 18">
            <a:extLst>
              <a:ext uri="{FF2B5EF4-FFF2-40B4-BE49-F238E27FC236}">
                <a16:creationId xmlns=""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8633079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7" name="Параллелограмм 16">
            <a:extLst>
              <a:ext uri="{FF2B5EF4-FFF2-40B4-BE49-F238E27FC236}">
                <a16:creationId xmlns=""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517826" y="3588176"/>
            <a:ext cx="3136382" cy="1746952"/>
          </a:xfrm>
          <a:prstGeom prst="parallelogram">
            <a:avLst>
              <a:gd name="adj" fmla="val 532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1010090"/>
            <a:ext cx="1450521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Заголовок 1">
            <a:extLst>
              <a:ext uri="{FF2B5EF4-FFF2-40B4-BE49-F238E27FC236}">
                <a16:creationId xmlns=""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5622" y="1987420"/>
            <a:ext cx="3990702" cy="1789855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101" name="Текст 2">
            <a:extLst>
              <a:ext uri="{FF2B5EF4-FFF2-40B4-BE49-F238E27FC236}">
                <a16:creationId xmlns=""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05622" y="3792046"/>
            <a:ext cx="3990702" cy="91058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0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dirty="0"/>
              <a:t>РЕДАКТИРОВАНИЕ ОСНОВНЫХ СТИЛЕЙ ТЕКСТА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=""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7315995" y="3924299"/>
            <a:ext cx="2590006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араллелограмм 24">
            <a:extLst>
              <a:ext uri="{FF2B5EF4-FFF2-40B4-BE49-F238E27FC236}">
                <a16:creationId xmlns=""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6300216" y="0"/>
            <a:ext cx="1835087" cy="742819"/>
          </a:xfrm>
          <a:prstGeom prst="parallelogram">
            <a:avLst>
              <a:gd name="adj" fmla="val 19585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noProof="0" dirty="0"/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=""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1" y="408562"/>
            <a:ext cx="5358724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Рисунок 26">
            <a:extLst>
              <a:ext uri="{FF2B5EF4-FFF2-40B4-BE49-F238E27FC236}">
                <a16:creationId xmlns="" xmlns:a16="http://schemas.microsoft.com/office/drawing/2014/main" id="{95572AA9-EFAE-4771-B1EE-47E3611737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67761" y="860945"/>
            <a:ext cx="3598175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=""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4492" y="5266944"/>
            <a:ext cx="155982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араллелограмм 23">
            <a:extLst>
              <a:ext uri="{FF2B5EF4-FFF2-40B4-BE49-F238E27FC236}">
                <a16:creationId xmlns=""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12965" y="3407045"/>
            <a:ext cx="1168699" cy="236580"/>
          </a:xfrm>
          <a:prstGeom prst="parallelogram">
            <a:avLst>
              <a:gd name="adj" fmla="val 5321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12399830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83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43" userDrawn="1">
          <p15:clr>
            <a:srgbClr val="FBAE40"/>
          </p15:clr>
        </p15:guide>
        <p15:guide id="4" orient="horz" pos="4170" userDrawn="1">
          <p15:clr>
            <a:srgbClr val="FBAE40"/>
          </p15:clr>
        </p15:guide>
        <p15:guide id="5" pos="7537" userDrawn="1">
          <p15:clr>
            <a:srgbClr val="FBAE40"/>
          </p15:clr>
        </p15:guide>
        <p15:guide id="6" orient="horz" pos="1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745" y="3129541"/>
            <a:ext cx="4016049" cy="295827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4" name="Прямоугольный треугольник 23">
            <a:extLst>
              <a:ext uri="{FF2B5EF4-FFF2-40B4-BE49-F238E27FC236}">
                <a16:creationId xmlns="" xmlns:a16="http://schemas.microsoft.com/office/drawing/2014/main" id="{BD6ACE60-499D-41AB-89C4-D537D7C3D22A}"/>
              </a:ext>
            </a:extLst>
          </p:cNvPr>
          <p:cNvSpPr/>
          <p:nvPr userDrawn="1"/>
        </p:nvSpPr>
        <p:spPr>
          <a:xfrm flipH="1" flipV="1">
            <a:off x="1494745" y="-6"/>
            <a:ext cx="8411255" cy="563880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Параллелограмм 24">
            <a:extLst>
              <a:ext uri="{FF2B5EF4-FFF2-40B4-BE49-F238E27FC236}">
                <a16:creationId xmlns=""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419747" y="-5"/>
            <a:ext cx="3348434" cy="1308105"/>
          </a:xfrm>
          <a:prstGeom prst="parallelogram">
            <a:avLst>
              <a:gd name="adj" fmla="val 18638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noProof="0" dirty="0"/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=""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5180013" y="5047077"/>
            <a:ext cx="1238716" cy="18034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31746" y="2496103"/>
            <a:ext cx="5965888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ru-RU" noProof="0" dirty="0"/>
              <a:t>НАЖМИТЕ ДЛЯ ИЗМЕНЕНИЯ СТИЛЯ ПОДЗАГОЛОВКА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0237B57-91C6-4F8B-8AA0-18FA50B0FD1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31745" y="1241109"/>
            <a:ext cx="5965880" cy="1215566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</a:t>
            </a:r>
            <a:br>
              <a:rPr lang="ru-RU" noProof="0" dirty="0"/>
            </a:br>
            <a:r>
              <a:rPr lang="ru-RU" noProof="0" dirty="0"/>
              <a:t>Стиль образца заголовка </a:t>
            </a:r>
          </a:p>
        </p:txBody>
      </p:sp>
      <p:sp>
        <p:nvSpPr>
          <p:cNvPr id="15" name="Рисунок 14">
            <a:extLst>
              <a:ext uri="{FF2B5EF4-FFF2-40B4-BE49-F238E27FC236}">
                <a16:creationId xmlns="" xmlns:a16="http://schemas.microsoft.com/office/drawing/2014/main" id="{FE1FADFB-0A3D-40F7-9B40-368DECD971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65750" y="0"/>
            <a:ext cx="454025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5ADB14A5-A767-774C-85B8-68EF914689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4B9B51B-EAA9-4B4D-A4F6-470CD95DAA7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4223058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ый треугольник 34">
            <a:extLst>
              <a:ext uri="{FF2B5EF4-FFF2-40B4-BE49-F238E27FC236}">
                <a16:creationId xmlns="" xmlns:a16="http://schemas.microsoft.com/office/drawing/2014/main" id="{805F1696-7D6B-4055-94C3-E4C179F63596}"/>
              </a:ext>
            </a:extLst>
          </p:cNvPr>
          <p:cNvSpPr/>
          <p:nvPr userDrawn="1"/>
        </p:nvSpPr>
        <p:spPr>
          <a:xfrm flipH="1" flipV="1">
            <a:off x="1494745" y="-6"/>
            <a:ext cx="8411255" cy="5638806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Рисунок 17">
            <a:extLst>
              <a:ext uri="{FF2B5EF4-FFF2-40B4-BE49-F238E27FC236}">
                <a16:creationId xmlns="" xmlns:a16="http://schemas.microsoft.com/office/drawing/2014/main" id="{8B9EC3A9-7039-403A-9414-429521308A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13269" y="1435100"/>
            <a:ext cx="4892730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457200" rtlCol="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745" y="3129541"/>
            <a:ext cx="4016049" cy="295827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5" name="Параллелограмм 24">
            <a:extLst>
              <a:ext uri="{FF2B5EF4-FFF2-40B4-BE49-F238E27FC236}">
                <a16:creationId xmlns=""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419747" y="-5"/>
            <a:ext cx="3348434" cy="1308105"/>
          </a:xfrm>
          <a:prstGeom prst="parallelogram">
            <a:avLst>
              <a:gd name="adj" fmla="val 18638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noProof="0" dirty="0"/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=""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8411256" y="1185452"/>
            <a:ext cx="1494744" cy="163394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31746" y="2496103"/>
            <a:ext cx="5965880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ru-RU" noProof="0" dirty="0"/>
              <a:t>НАЖМИТЕ ДЛЯ ИЗМЕНЕНИЯ СТИЛЯ ПОДЗАГОЛОВКА</a:t>
            </a:r>
          </a:p>
        </p:txBody>
      </p:sp>
      <p:sp>
        <p:nvSpPr>
          <p:cNvPr id="19" name="Заголовок 1">
            <a:extLst>
              <a:ext uri="{FF2B5EF4-FFF2-40B4-BE49-F238E27FC236}">
                <a16:creationId xmlns="" xmlns:a16="http://schemas.microsoft.com/office/drawing/2014/main" id="{2DB9D671-9FC8-4306-96B7-D9D585694B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745" y="1241109"/>
            <a:ext cx="5965880" cy="1215566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</a:t>
            </a:r>
            <a:br>
              <a:rPr lang="ru-RU" noProof="0" dirty="0"/>
            </a:br>
            <a:r>
              <a:rPr lang="ru-RU" noProof="0" dirty="0"/>
              <a:t>Стиль образца заголовка 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6E55A0B9-F639-8643-9C4D-B93B8EE21A7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D0C29282-8AC7-494D-9A8E-A26C7F6994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15" name="Надпись 14">
            <a:extLst>
              <a:ext uri="{FF2B5EF4-FFF2-40B4-BE49-F238E27FC236}">
                <a16:creationId xmlns="" xmlns:a16="http://schemas.microsoft.com/office/drawing/2014/main" id="{5E24A5A7-66A2-7F43-9A7A-5E13F74F8C0E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</p:spTree>
    <p:extLst>
      <p:ext uri="{BB962C8B-B14F-4D97-AF65-F5344CB8AC3E}">
        <p14:creationId xmlns:p14="http://schemas.microsoft.com/office/powerpoint/2010/main" val="428311092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=""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7513" y="3633968"/>
            <a:ext cx="1554003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>
            <a:extLst>
              <a:ext uri="{FF2B5EF4-FFF2-40B4-BE49-F238E27FC236}">
                <a16:creationId xmlns=""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6" name="Диагональная полоса 25">
              <a:extLst>
                <a:ext uri="{FF2B5EF4-FFF2-40B4-BE49-F238E27FC236}">
                  <a16:creationId xmlns=""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Прямая соединительная линия 27">
              <a:extLst>
                <a:ext uri="{FF2B5EF4-FFF2-40B4-BE49-F238E27FC236}">
                  <a16:creationId xmlns=""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араллелограмм 29">
              <a:extLst>
                <a:ext uri="{FF2B5EF4-FFF2-40B4-BE49-F238E27FC236}">
                  <a16:creationId xmlns=""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B2E19FBD-2379-4B3B-910D-F51E007CB63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423067" y="2104888"/>
            <a:ext cx="4448673" cy="781188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8" name="Объект 3">
            <a:extLst>
              <a:ext uri="{FF2B5EF4-FFF2-40B4-BE49-F238E27FC236}">
                <a16:creationId xmlns="" xmlns:a16="http://schemas.microsoft.com/office/drawing/2014/main" id="{8715E757-6584-4841-8154-C92E70E0CD6B}"/>
              </a:ext>
            </a:extLst>
          </p:cNvPr>
          <p:cNvSpPr>
            <a:spLocks noGrp="1"/>
          </p:cNvSpPr>
          <p:nvPr userDrawn="1">
            <p:ph sz="half" idx="13"/>
          </p:nvPr>
        </p:nvSpPr>
        <p:spPr>
          <a:xfrm>
            <a:off x="423067" y="2886076"/>
            <a:ext cx="4448673" cy="3232149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  <a:lvl2pPr>
              <a:defRPr lang="en-US" dirty="0">
                <a:solidFill>
                  <a:schemeClr val="bg1"/>
                </a:solidFill>
              </a:defRPr>
            </a:lvl2pPr>
            <a:lvl3pP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IN" dirty="0">
                <a:solidFill>
                  <a:schemeClr val="bg1"/>
                </a:solidFill>
              </a:defRPr>
            </a:lvl5pPr>
          </a:lstStyle>
          <a:p>
            <a:pPr lvl="0" rtl="0">
              <a:buClr>
                <a:schemeClr val="accent2"/>
              </a:buClr>
            </a:pPr>
            <a:r>
              <a:rPr lang="ru-RU" noProof="0" smtClean="0"/>
              <a:t>Образец текста</a:t>
            </a:r>
          </a:p>
          <a:p>
            <a:pPr lvl="1" rtl="0">
              <a:buClr>
                <a:schemeClr val="accent2"/>
              </a:buClr>
            </a:pPr>
            <a:r>
              <a:rPr lang="ru-RU" noProof="0" smtClean="0"/>
              <a:t>Второй уровень</a:t>
            </a:r>
          </a:p>
          <a:p>
            <a:pPr lvl="2" rtl="0">
              <a:buClr>
                <a:schemeClr val="accent2"/>
              </a:buClr>
            </a:pPr>
            <a:r>
              <a:rPr lang="ru-RU" noProof="0" smtClean="0"/>
              <a:t>Третий уровень</a:t>
            </a:r>
          </a:p>
          <a:p>
            <a:pPr lvl="3" rtl="0">
              <a:buClr>
                <a:schemeClr val="accent2"/>
              </a:buClr>
            </a:pPr>
            <a:r>
              <a:rPr lang="ru-RU" noProof="0" smtClean="0"/>
              <a:t>Четвертый уровень</a:t>
            </a:r>
          </a:p>
          <a:p>
            <a:pPr lvl="4" rtl="0">
              <a:buClr>
                <a:schemeClr val="accent2"/>
              </a:buClr>
            </a:pPr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9" name="Текст 4">
            <a:extLst>
              <a:ext uri="{FF2B5EF4-FFF2-40B4-BE49-F238E27FC236}">
                <a16:creationId xmlns="" xmlns:a16="http://schemas.microsoft.com/office/drawing/2014/main" id="{47CDC5A2-8836-4ED3-8E78-18C24853D882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5026704" y="2104888"/>
            <a:ext cx="4448925" cy="781188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0" name="Объект 5">
            <a:extLst>
              <a:ext uri="{FF2B5EF4-FFF2-40B4-BE49-F238E27FC236}">
                <a16:creationId xmlns="" xmlns:a16="http://schemas.microsoft.com/office/drawing/2014/main" id="{D957FBD7-2C3C-4DD1-954F-DF1E007BE590}"/>
              </a:ext>
            </a:extLst>
          </p:cNvPr>
          <p:cNvSpPr>
            <a:spLocks noGrp="1"/>
          </p:cNvSpPr>
          <p:nvPr userDrawn="1">
            <p:ph sz="quarter" idx="15"/>
          </p:nvPr>
        </p:nvSpPr>
        <p:spPr>
          <a:xfrm>
            <a:off x="5026704" y="2886076"/>
            <a:ext cx="4448925" cy="3232149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  <a:lvl2pPr>
              <a:defRPr lang="en-US" dirty="0">
                <a:solidFill>
                  <a:schemeClr val="bg1"/>
                </a:solidFill>
              </a:defRPr>
            </a:lvl2pPr>
            <a:lvl3pP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IN" dirty="0">
                <a:solidFill>
                  <a:schemeClr val="bg1"/>
                </a:solidFill>
              </a:defRPr>
            </a:lvl5pPr>
          </a:lstStyle>
          <a:p>
            <a:pPr lvl="0" rtl="0">
              <a:buClr>
                <a:schemeClr val="accent2"/>
              </a:buClr>
            </a:pPr>
            <a:r>
              <a:rPr lang="ru-RU" noProof="0" smtClean="0"/>
              <a:t>Образец текста</a:t>
            </a:r>
          </a:p>
          <a:p>
            <a:pPr lvl="1" rtl="0">
              <a:buClr>
                <a:schemeClr val="accent2"/>
              </a:buClr>
            </a:pPr>
            <a:r>
              <a:rPr lang="ru-RU" noProof="0" smtClean="0"/>
              <a:t>Второй уровень</a:t>
            </a:r>
          </a:p>
          <a:p>
            <a:pPr lvl="2" rtl="0">
              <a:buClr>
                <a:schemeClr val="accent2"/>
              </a:buClr>
            </a:pPr>
            <a:r>
              <a:rPr lang="ru-RU" noProof="0" smtClean="0"/>
              <a:t>Третий уровень</a:t>
            </a:r>
          </a:p>
          <a:p>
            <a:pPr lvl="3" rtl="0">
              <a:buClr>
                <a:schemeClr val="accent2"/>
              </a:buClr>
            </a:pPr>
            <a:r>
              <a:rPr lang="ru-RU" noProof="0" smtClean="0"/>
              <a:t>Четвертый уровень</a:t>
            </a:r>
          </a:p>
          <a:p>
            <a:pPr lvl="4" rtl="0">
              <a:buClr>
                <a:schemeClr val="accent2"/>
              </a:buClr>
            </a:pPr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4" name="Текст 4">
            <a:extLst>
              <a:ext uri="{FF2B5EF4-FFF2-40B4-BE49-F238E27FC236}">
                <a16:creationId xmlns="" xmlns:a16="http://schemas.microsoft.com/office/drawing/2014/main" id="{77DB65FF-A89E-4562-8251-2BB63EFDD28E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422901" y="1376933"/>
            <a:ext cx="5986984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ru-RU" noProof="0" dirty="0"/>
              <a:t>НАЖМИТЕ ДЛЯ ИЗМЕНЕНИЯ СТИЛЯ ПОДЗАГОЛОВКА</a:t>
            </a:r>
          </a:p>
        </p:txBody>
      </p:sp>
      <p:sp>
        <p:nvSpPr>
          <p:cNvPr id="25" name="Надпись 24">
            <a:extLst>
              <a:ext uri="{FF2B5EF4-FFF2-40B4-BE49-F238E27FC236}">
                <a16:creationId xmlns="" xmlns:a16="http://schemas.microsoft.com/office/drawing/2014/main" id="{F0BB4D3D-930C-4FF4-BB7C-2CB24208150C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sp>
        <p:nvSpPr>
          <p:cNvPr id="36" name="Параллелограмм 35">
            <a:extLst>
              <a:ext uri="{FF2B5EF4-FFF2-40B4-BE49-F238E27FC236}">
                <a16:creationId xmlns=""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ru-RU" noProof="0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03E79E9C-D961-6E47-A5C6-57689BAFF24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27" name="Заголовок 1">
            <a:extLst>
              <a:ext uri="{FF2B5EF4-FFF2-40B4-BE49-F238E27FC236}">
                <a16:creationId xmlns="" xmlns:a16="http://schemas.microsoft.com/office/drawing/2014/main" id="{C3CC34F4-862A-42E7-B2FA-7B511CC2E879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21426" y="209028"/>
            <a:ext cx="6770743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заголовка образца слайда </a:t>
            </a:r>
          </a:p>
        </p:txBody>
      </p:sp>
    </p:spTree>
    <p:extLst>
      <p:ext uri="{BB962C8B-B14F-4D97-AF65-F5344CB8AC3E}">
        <p14:creationId xmlns:p14="http://schemas.microsoft.com/office/powerpoint/2010/main" val="325654026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8FB39FF5-7AF5-4963-9346-2640496A3302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6" name="Надпись 15">
            <a:extLst>
              <a:ext uri="{FF2B5EF4-FFF2-40B4-BE49-F238E27FC236}">
                <a16:creationId xmlns="" xmlns:a16="http://schemas.microsoft.com/office/drawing/2014/main" id="{A4F49194-9068-41AA-B460-962319BF96A4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8" name="Группа 27">
            <a:extLst>
              <a:ext uri="{FF2B5EF4-FFF2-40B4-BE49-F238E27FC236}">
                <a16:creationId xmlns="" xmlns:a16="http://schemas.microsoft.com/office/drawing/2014/main" id="{5806E656-313A-47B1-B381-D004200F7A01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9" name="Диагональная полоса 28">
              <a:extLst>
                <a:ext uri="{FF2B5EF4-FFF2-40B4-BE49-F238E27FC236}">
                  <a16:creationId xmlns="" xmlns:a16="http://schemas.microsoft.com/office/drawing/2014/main" id="{65F8E2DA-4BB4-4421-9172-A11AF38DFEF4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Прямая соединительная линия 29">
              <a:extLst>
                <a:ext uri="{FF2B5EF4-FFF2-40B4-BE49-F238E27FC236}">
                  <a16:creationId xmlns="" xmlns:a16="http://schemas.microsoft.com/office/drawing/2014/main" id="{6EDB47F2-B6A7-40B4-8A2C-06719F75C08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Параллелограмм 30">
              <a:extLst>
                <a:ext uri="{FF2B5EF4-FFF2-40B4-BE49-F238E27FC236}">
                  <a16:creationId xmlns="" xmlns:a16="http://schemas.microsoft.com/office/drawing/2014/main" id="{B188E7A9-2351-4B68-98B8-10099CB39CD2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33" name="Параллелограмм 32">
            <a:extLst>
              <a:ext uri="{FF2B5EF4-FFF2-40B4-BE49-F238E27FC236}">
                <a16:creationId xmlns="" xmlns:a16="http://schemas.microsoft.com/office/drawing/2014/main" id="{F088C182-BF10-45B2-B159-7702E00D31D4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ru-RU" noProof="0" dirty="0"/>
          </a:p>
        </p:txBody>
      </p:sp>
      <p:sp>
        <p:nvSpPr>
          <p:cNvPr id="34" name="Текст 4">
            <a:extLst>
              <a:ext uri="{FF2B5EF4-FFF2-40B4-BE49-F238E27FC236}">
                <a16:creationId xmlns="" xmlns:a16="http://schemas.microsoft.com/office/drawing/2014/main" id="{FB561B16-2788-452A-B7AF-A482256DCD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2901" y="1376933"/>
            <a:ext cx="5986984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ru-RU" noProof="0" dirty="0"/>
              <a:t>НАЖМИТЕ ДЛЯ ИЗМЕНЕНИЯ СТИЛЯ ПОДЗАГОЛОВКА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D6990C03-1647-2044-B335-6F5F19E4E5F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4F03A7CC-E6DC-1544-BE55-15EC1718B77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17" name="Заголовок 1">
            <a:extLst>
              <a:ext uri="{FF2B5EF4-FFF2-40B4-BE49-F238E27FC236}">
                <a16:creationId xmlns="" xmlns:a16="http://schemas.microsoft.com/office/drawing/2014/main" id="{BDEC780E-6412-1344-A62E-6B84E9CCB6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1426" y="209028"/>
            <a:ext cx="6770743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заголовка образца слайда 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C82AC85-33B6-2B49-8BF4-084144443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2099" y="2005762"/>
            <a:ext cx="4245933" cy="4083888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Добавьте текст здесь</a:t>
            </a:r>
          </a:p>
        </p:txBody>
      </p:sp>
      <p:sp>
        <p:nvSpPr>
          <p:cNvPr id="20" name="Диаграмма 2">
            <a:extLst>
              <a:ext uri="{FF2B5EF4-FFF2-40B4-BE49-F238E27FC236}">
                <a16:creationId xmlns="" xmlns:a16="http://schemas.microsoft.com/office/drawing/2014/main" id="{0EF0FD2A-B62A-4931-846D-2602DED2660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709343" y="2005762"/>
            <a:ext cx="4647010" cy="4084470"/>
          </a:xfrm>
          <a:prstGeom prst="rect">
            <a:avLst/>
          </a:prstGeom>
        </p:spPr>
        <p:txBody>
          <a:bodyPr vert="horz" lIns="91420" tIns="45710" rIns="91420" bIns="45710" rtlCol="0">
            <a:noAutofit/>
          </a:bodyPr>
          <a:lstStyle>
            <a:lvl1pPr marL="0" indent="0" algn="ctr">
              <a:buNone/>
              <a:defRPr sz="2000" b="0" i="0">
                <a:solidFill>
                  <a:schemeClr val="bg1"/>
                </a:solidFill>
                <a:latin typeface="+mn-lt"/>
                <a:cs typeface="CiscoSans ExtraLight"/>
              </a:defRPr>
            </a:lvl1pPr>
          </a:lstStyle>
          <a:p>
            <a:pPr lvl="0" rt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20047707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69EF72CE-34D2-4581-98D2-89218BC1B4E4}"/>
              </a:ext>
            </a:extLst>
          </p:cNvPr>
          <p:cNvSpPr/>
          <p:nvPr userDrawn="1"/>
        </p:nvSpPr>
        <p:spPr>
          <a:xfrm>
            <a:off x="0" y="1"/>
            <a:ext cx="9906000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6" name="Надпись 15">
            <a:extLst>
              <a:ext uri="{FF2B5EF4-FFF2-40B4-BE49-F238E27FC236}">
                <a16:creationId xmlns="" xmlns:a16="http://schemas.microsoft.com/office/drawing/2014/main" id="{B84020D1-D35E-497E-97F1-84A6EA9D048E}"/>
              </a:ext>
            </a:extLst>
          </p:cNvPr>
          <p:cNvSpPr txBox="1"/>
          <p:nvPr userDrawn="1"/>
        </p:nvSpPr>
        <p:spPr>
          <a:xfrm>
            <a:off x="8996307" y="235733"/>
            <a:ext cx="81464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ru-RU" sz="3400" b="1" noProof="0" dirty="0">
                <a:solidFill>
                  <a:schemeClr val="bg1"/>
                </a:solidFill>
                <a:latin typeface="Arial Black" panose="020B0A04020102020204" pitchFamily="34" charset="0"/>
              </a:rPr>
              <a:t>FR</a:t>
            </a:r>
          </a:p>
        </p:txBody>
      </p:sp>
      <p:grpSp>
        <p:nvGrpSpPr>
          <p:cNvPr id="26" name="Группа 25">
            <a:extLst>
              <a:ext uri="{FF2B5EF4-FFF2-40B4-BE49-F238E27FC236}">
                <a16:creationId xmlns="" xmlns:a16="http://schemas.microsoft.com/office/drawing/2014/main" id="{36C8A74F-FDDF-48E8-AC2B-A5BD59D7D6A3}"/>
              </a:ext>
            </a:extLst>
          </p:cNvPr>
          <p:cNvGrpSpPr/>
          <p:nvPr userDrawn="1"/>
        </p:nvGrpSpPr>
        <p:grpSpPr>
          <a:xfrm flipH="1">
            <a:off x="6143579" y="1"/>
            <a:ext cx="3925870" cy="3541007"/>
            <a:chOff x="-192127" y="-2"/>
            <a:chExt cx="4831840" cy="3367272"/>
          </a:xfrm>
        </p:grpSpPr>
        <p:sp>
          <p:nvSpPr>
            <p:cNvPr id="27" name="Диагональная полоса 26">
              <a:extLst>
                <a:ext uri="{FF2B5EF4-FFF2-40B4-BE49-F238E27FC236}">
                  <a16:creationId xmlns="" xmlns:a16="http://schemas.microsoft.com/office/drawing/2014/main" id="{2D5247F3-E6EB-4003-B1FD-F6200F0738E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Прямая соединительная линия 27">
              <a:extLst>
                <a:ext uri="{FF2B5EF4-FFF2-40B4-BE49-F238E27FC236}">
                  <a16:creationId xmlns="" xmlns:a16="http://schemas.microsoft.com/office/drawing/2014/main" id="{E9B7D995-9FB8-4461-8AAA-FA8B9A145B6B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Параллелограмм 32">
              <a:extLst>
                <a:ext uri="{FF2B5EF4-FFF2-40B4-BE49-F238E27FC236}">
                  <a16:creationId xmlns="" xmlns:a16="http://schemas.microsoft.com/office/drawing/2014/main" id="{849B962F-68BC-4B89-B4D8-D862517534DF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</p:grpSp>
      <p:sp>
        <p:nvSpPr>
          <p:cNvPr id="36" name="Параллелограмм 35">
            <a:extLst>
              <a:ext uri="{FF2B5EF4-FFF2-40B4-BE49-F238E27FC236}">
                <a16:creationId xmlns="" xmlns:a16="http://schemas.microsoft.com/office/drawing/2014/main" id="{8006416B-866C-47E5-8480-109B40F9EAA9}"/>
              </a:ext>
            </a:extLst>
          </p:cNvPr>
          <p:cNvSpPr/>
          <p:nvPr userDrawn="1"/>
        </p:nvSpPr>
        <p:spPr>
          <a:xfrm flipH="1">
            <a:off x="5427425" y="1"/>
            <a:ext cx="1176338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noProof="0" dirty="0"/>
          </a:p>
        </p:txBody>
      </p:sp>
      <p:sp>
        <p:nvSpPr>
          <p:cNvPr id="37" name="Текст 4">
            <a:extLst>
              <a:ext uri="{FF2B5EF4-FFF2-40B4-BE49-F238E27FC236}">
                <a16:creationId xmlns="" xmlns:a16="http://schemas.microsoft.com/office/drawing/2014/main" id="{FE79FAE9-2A8C-46BA-8738-44CBCF7294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2901" y="1376933"/>
            <a:ext cx="5986984" cy="60889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 rtl="0"/>
            <a:r>
              <a:rPr lang="ru-RU" noProof="0" dirty="0"/>
              <a:t>НАЖМИТЕ ДЛЯ ИЗМЕНЕНИЯ СТИЛЯ ПОДЗАГОЛОВКА</a:t>
            </a:r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="" xmlns:a16="http://schemas.microsoft.com/office/drawing/2014/main" id="{5750A33E-CEFE-4D43-9554-513B01B1D3D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4A960C75-8FA7-5740-9388-2B5112B2C5B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17" name="Заголовок 1">
            <a:extLst>
              <a:ext uri="{FF2B5EF4-FFF2-40B4-BE49-F238E27FC236}">
                <a16:creationId xmlns="" xmlns:a16="http://schemas.microsoft.com/office/drawing/2014/main" id="{0F525D04-A814-7A4D-9732-11097EA762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1426" y="209028"/>
            <a:ext cx="6770743" cy="1147969"/>
          </a:xfrm>
          <a:prstGeom prst="rect">
            <a:avLst/>
          </a:prstGeom>
        </p:spPr>
        <p:txBody>
          <a:bodyPr bIns="0" rtlCol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заголовка образца слайда </a:t>
            </a:r>
          </a:p>
        </p:txBody>
      </p:sp>
      <p:sp>
        <p:nvSpPr>
          <p:cNvPr id="15" name="Таблица 11">
            <a:extLst>
              <a:ext uri="{FF2B5EF4-FFF2-40B4-BE49-F238E27FC236}">
                <a16:creationId xmlns="" xmlns:a16="http://schemas.microsoft.com/office/drawing/2014/main" id="{7CD3E31F-0AF8-4EB8-B6FA-BD95A2EDA63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31745" y="2664803"/>
            <a:ext cx="8932117" cy="3433180"/>
          </a:xfrm>
          <a:prstGeom prst="rect">
            <a:avLst/>
          </a:prstGeom>
        </p:spPr>
        <p:txBody>
          <a:bodyPr lIns="91420" tIns="45710" rIns="91420" bIns="45710" rtlCol="0">
            <a:no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Вставка таблицы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1506091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рупная фотограф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CAFD81C-E6E5-4292-828B-BD147E6DEABE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" name="Прямоугольный треугольник 3">
            <a:extLst>
              <a:ext uri="{FF2B5EF4-FFF2-40B4-BE49-F238E27FC236}">
                <a16:creationId xmlns="" xmlns:a16="http://schemas.microsoft.com/office/drawing/2014/main" id="{79ED029D-F488-47E5-B064-0E35B31D23A5}"/>
              </a:ext>
            </a:extLst>
          </p:cNvPr>
          <p:cNvSpPr/>
          <p:nvPr userDrawn="1"/>
        </p:nvSpPr>
        <p:spPr>
          <a:xfrm flipV="1">
            <a:off x="0" y="-5"/>
            <a:ext cx="9544844" cy="62992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5" name="Рисунок 31">
            <a:extLst>
              <a:ext uri="{FF2B5EF4-FFF2-40B4-BE49-F238E27FC236}">
                <a16:creationId xmlns="" xmlns:a16="http://schemas.microsoft.com/office/drawing/2014/main" id="{D683190A-95C6-428D-AEE4-FC8350C324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91874" y="326571"/>
            <a:ext cx="9322253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F78F4957-6DDE-40CE-9D33-00B1434FA08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4886"/>
            <a:ext cx="1919288" cy="12409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D9A8085F-72C4-4DFB-813E-C5666B0CCF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1873" y="558802"/>
            <a:ext cx="6770743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rtlCol="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Добавьте подпись</a:t>
            </a:r>
          </a:p>
        </p:txBody>
      </p:sp>
    </p:spTree>
    <p:extLst>
      <p:ext uri="{BB962C8B-B14F-4D97-AF65-F5344CB8AC3E}">
        <p14:creationId xmlns:p14="http://schemas.microsoft.com/office/powerpoint/2010/main" val="423757677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40A6720D-B182-4290-BD91-1D1E4D930603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Текст 3">
            <a:extLst>
              <a:ext uri="{FF2B5EF4-FFF2-40B4-BE49-F238E27FC236}">
                <a16:creationId xmlns="" xmlns:a16="http://schemas.microsoft.com/office/drawing/2014/main" id="{A488AB73-8058-4FB5-9619-FCECCA9F39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43630" y="3461163"/>
            <a:ext cx="2799698" cy="28800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ru-RU" noProof="0" dirty="0"/>
              <a:t>Название</a:t>
            </a:r>
          </a:p>
        </p:txBody>
      </p:sp>
      <p:sp>
        <p:nvSpPr>
          <p:cNvPr id="10" name="Текст 4">
            <a:extLst>
              <a:ext uri="{FF2B5EF4-FFF2-40B4-BE49-F238E27FC236}">
                <a16:creationId xmlns="" xmlns:a16="http://schemas.microsoft.com/office/drawing/2014/main" id="{359BE165-3EB5-4C11-8B53-6E98C0BC2E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543630" y="3839451"/>
            <a:ext cx="2799698" cy="28800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ru-RU" noProof="0" dirty="0"/>
              <a:t>Номер телефона</a:t>
            </a:r>
          </a:p>
        </p:txBody>
      </p:sp>
      <p:sp>
        <p:nvSpPr>
          <p:cNvPr id="11" name="Текст 5">
            <a:extLst>
              <a:ext uri="{FF2B5EF4-FFF2-40B4-BE49-F238E27FC236}">
                <a16:creationId xmlns="" xmlns:a16="http://schemas.microsoft.com/office/drawing/2014/main" id="{79D05293-35AD-495F-A7AE-942398090B1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543629" y="4216669"/>
            <a:ext cx="2799699" cy="28907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ru-RU" noProof="0" dirty="0"/>
              <a:t>Электронная почта </a:t>
            </a:r>
          </a:p>
        </p:txBody>
      </p:sp>
      <p:sp>
        <p:nvSpPr>
          <p:cNvPr id="13" name="Текст 21">
            <a:extLst>
              <a:ext uri="{FF2B5EF4-FFF2-40B4-BE49-F238E27FC236}">
                <a16:creationId xmlns="" xmlns:a16="http://schemas.microsoft.com/office/drawing/2014/main" id="{997A03F2-8D8A-4425-9F56-66DB33CE11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543630" y="4594957"/>
            <a:ext cx="2799698" cy="28800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rtl="0"/>
            <a:r>
              <a:rPr lang="ru-RU" noProof="0" dirty="0"/>
              <a:t>Веб-сайт компании</a:t>
            </a:r>
          </a:p>
        </p:txBody>
      </p:sp>
      <p:sp>
        <p:nvSpPr>
          <p:cNvPr id="14" name="Форма 4157">
            <a:extLst>
              <a:ext uri="{FF2B5EF4-FFF2-40B4-BE49-F238E27FC236}">
                <a16:creationId xmlns="" xmlns:a16="http://schemas.microsoft.com/office/drawing/2014/main" id="{A30A8F28-98F4-425F-A750-78192A157DF4}"/>
              </a:ext>
            </a:extLst>
          </p:cNvPr>
          <p:cNvSpPr/>
          <p:nvPr userDrawn="1"/>
        </p:nvSpPr>
        <p:spPr>
          <a:xfrm>
            <a:off x="5247888" y="3505248"/>
            <a:ext cx="210336" cy="258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rtlCol="0" anchor="ctr"/>
          <a:lstStyle/>
          <a:p>
            <a:pPr algn="ctr" defTabSz="457200" rtl="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ru-RU" noProof="0" dirty="0"/>
          </a:p>
        </p:txBody>
      </p:sp>
      <p:sp>
        <p:nvSpPr>
          <p:cNvPr id="15" name="Форма 4186">
            <a:extLst>
              <a:ext uri="{FF2B5EF4-FFF2-40B4-BE49-F238E27FC236}">
                <a16:creationId xmlns="" xmlns:a16="http://schemas.microsoft.com/office/drawing/2014/main" id="{2F84D399-8148-4E86-A1E4-BE7D1D81383A}"/>
              </a:ext>
            </a:extLst>
          </p:cNvPr>
          <p:cNvSpPr/>
          <p:nvPr userDrawn="1"/>
        </p:nvSpPr>
        <p:spPr>
          <a:xfrm>
            <a:off x="5287444" y="3897986"/>
            <a:ext cx="131224" cy="296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rtlCol="0" anchor="ctr"/>
          <a:lstStyle/>
          <a:p>
            <a:pPr algn="ctr" defTabSz="457200" rtl="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ru-RU" noProof="0" dirty="0"/>
          </a:p>
        </p:txBody>
      </p:sp>
      <p:sp>
        <p:nvSpPr>
          <p:cNvPr id="19" name="Форма 4379">
            <a:extLst>
              <a:ext uri="{FF2B5EF4-FFF2-40B4-BE49-F238E27FC236}">
                <a16:creationId xmlns="" xmlns:a16="http://schemas.microsoft.com/office/drawing/2014/main" id="{E4408FF8-E342-42F8-BBE9-1220822B5E99}"/>
              </a:ext>
            </a:extLst>
          </p:cNvPr>
          <p:cNvSpPr/>
          <p:nvPr userDrawn="1"/>
        </p:nvSpPr>
        <p:spPr>
          <a:xfrm>
            <a:off x="5247888" y="4327946"/>
            <a:ext cx="210336" cy="188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rtlCol="0" anchor="ctr"/>
          <a:lstStyle/>
          <a:p>
            <a:pPr algn="ctr" defTabSz="457200" rtl="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ru-RU" noProof="0" dirty="0"/>
          </a:p>
        </p:txBody>
      </p:sp>
      <p:sp>
        <p:nvSpPr>
          <p:cNvPr id="20" name="Форма 4487">
            <a:extLst>
              <a:ext uri="{FF2B5EF4-FFF2-40B4-BE49-F238E27FC236}">
                <a16:creationId xmlns="" xmlns:a16="http://schemas.microsoft.com/office/drawing/2014/main" id="{11D27456-C005-4109-9E74-0B692200A0B3}"/>
              </a:ext>
            </a:extLst>
          </p:cNvPr>
          <p:cNvSpPr/>
          <p:nvPr userDrawn="1"/>
        </p:nvSpPr>
        <p:spPr>
          <a:xfrm>
            <a:off x="5258269" y="4650082"/>
            <a:ext cx="189571" cy="233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rtlCol="0" anchor="ctr"/>
          <a:lstStyle/>
          <a:p>
            <a:pPr algn="ctr" defTabSz="457200" rtl="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ru-RU" noProof="0" dirty="0"/>
          </a:p>
        </p:txBody>
      </p:sp>
      <p:sp>
        <p:nvSpPr>
          <p:cNvPr id="21" name="Прямоугольный треугольник 20">
            <a:extLst>
              <a:ext uri="{FF2B5EF4-FFF2-40B4-BE49-F238E27FC236}">
                <a16:creationId xmlns="" xmlns:a16="http://schemas.microsoft.com/office/drawing/2014/main" id="{FDDD2B84-3CB9-4567-8C91-C538E8A1C89F}"/>
              </a:ext>
            </a:extLst>
          </p:cNvPr>
          <p:cNvSpPr/>
          <p:nvPr userDrawn="1"/>
        </p:nvSpPr>
        <p:spPr>
          <a:xfrm flipV="1">
            <a:off x="0" y="-6"/>
            <a:ext cx="8633079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="" xmlns:a16="http://schemas.microsoft.com/office/drawing/2014/main" id="{34EF3020-1476-41B1-9FE7-B476A25C53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4899932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="" xmlns:a16="http://schemas.microsoft.com/office/drawing/2014/main" id="{B1B64EC3-B232-415D-8E27-EB3E24D13922}"/>
              </a:ext>
            </a:extLst>
          </p:cNvPr>
          <p:cNvCxnSpPr>
            <a:cxnSpLocks/>
          </p:cNvCxnSpPr>
          <p:nvPr userDrawn="1"/>
        </p:nvCxnSpPr>
        <p:spPr>
          <a:xfrm flipV="1">
            <a:off x="7315995" y="3924299"/>
            <a:ext cx="2590006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="" xmlns:a16="http://schemas.microsoft.com/office/drawing/2014/main" id="{2261CE2F-F199-4242-AC6C-692676B81FF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4492" y="4700016"/>
            <a:ext cx="155982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Рисунок 24">
            <a:extLst>
              <a:ext uri="{FF2B5EF4-FFF2-40B4-BE49-F238E27FC236}">
                <a16:creationId xmlns="" xmlns:a16="http://schemas.microsoft.com/office/drawing/2014/main" id="{89C0506D-0CA6-4583-9D04-24E7F4D16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67761" y="860945"/>
            <a:ext cx="3598175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80274" y="1821022"/>
            <a:ext cx="3943528" cy="1616252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83905128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DB16155-303B-403D-8B49-D4CEE47D6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056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B915EF5-4ABE-4759-AC09-679CD6083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56915" y="6356351"/>
            <a:ext cx="6014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rtl="0"/>
            <a:fld id="{8699F50C-BE38-4BD0-BA84-9B090E1F2B9B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  <p:sp>
        <p:nvSpPr>
          <p:cNvPr id="9" name="Заголовок 8">
            <a:extLst>
              <a:ext uri="{FF2B5EF4-FFF2-40B4-BE49-F238E27FC236}">
                <a16:creationId xmlns="" xmlns:a16="http://schemas.microsoft.com/office/drawing/2014/main" id="{AA2D2B61-D240-024D-AD60-4162EF15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426" y="209029"/>
            <a:ext cx="8803537" cy="114796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56488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85" r:id="rId3"/>
    <p:sldLayoutId id="2147483706" r:id="rId4"/>
    <p:sldLayoutId id="2147483708" r:id="rId5"/>
    <p:sldLayoutId id="2147483704" r:id="rId6"/>
    <p:sldLayoutId id="2147483689" r:id="rId7"/>
    <p:sldLayoutId id="2147483668" r:id="rId8"/>
    <p:sldLayoutId id="2147483707" r:id="rId9"/>
    <p:sldLayoutId id="2147483710" r:id="rId10"/>
    <p:sldLayoutId id="2147483709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692" r:id="rId17"/>
    <p:sldLayoutId id="2147483697" r:id="rId18"/>
    <p:sldLayoutId id="2147483674" r:id="rId1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Шляпы маг.jpeg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6658" r="26658"/>
          <a:stretch>
            <a:fillRect/>
          </a:stretch>
        </p:blipFill>
        <p:spPr>
          <a:xfrm>
            <a:off x="822946" y="1062496"/>
            <a:ext cx="4087020" cy="4680000"/>
          </a:xfrm>
        </p:spPr>
      </p:pic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3D638ACE-163E-40EB-A458-E794C67EA2A6}"/>
              </a:ext>
            </a:extLst>
          </p:cNvPr>
          <p:cNvSpPr txBox="1">
            <a:spLocks/>
          </p:cNvSpPr>
          <p:nvPr/>
        </p:nvSpPr>
        <p:spPr>
          <a:xfrm>
            <a:off x="5180274" y="1855304"/>
            <a:ext cx="4136004" cy="1767032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Calibri Light" panose="020F0302020204030204" pitchFamily="34" charset="0"/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="" xmlns:a16="http://schemas.microsoft.com/office/drawing/2014/main" id="{5C9205DF-8F5E-49F7-B00E-6F58293F5130}"/>
              </a:ext>
            </a:extLst>
          </p:cNvPr>
          <p:cNvSpPr txBox="1">
            <a:spLocks/>
          </p:cNvSpPr>
          <p:nvPr/>
        </p:nvSpPr>
        <p:spPr>
          <a:xfrm>
            <a:off x="5132832" y="2738821"/>
            <a:ext cx="4342472" cy="336670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600" b="0" i="0" u="none" strike="noStrike" kern="1200" cap="none" spc="30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Двудипломная</a:t>
            </a:r>
            <a:r>
              <a:rPr kumimoji="0" lang="ru-RU" sz="36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образовательная программа</a:t>
            </a:r>
            <a:endParaRPr kumimoji="0" lang="ru-RU" sz="3600" b="0" i="0" u="none" strike="noStrike" kern="1200" cap="none" spc="30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8" name="Picture 2" descr="C:\Users\User\Desktop\+Кафедра РЯиЛ\БЭМО\logo 2(1)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504" y="342901"/>
            <a:ext cx="2444496" cy="102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Рисунок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468" y="1476375"/>
            <a:ext cx="29972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Магистратура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086225" y="3792045"/>
            <a:ext cx="5010099" cy="1399079"/>
          </a:xfrm>
        </p:spPr>
        <p:txBody>
          <a:bodyPr>
            <a:normAutofit/>
          </a:bodyPr>
          <a:lstStyle/>
          <a:p>
            <a:r>
              <a:rPr lang="ru-RU" dirty="0" smtClean="0"/>
              <a:t>«7М01702 Подготовка педагога по русскому языку и литературе/</a:t>
            </a:r>
            <a:r>
              <a:rPr lang="ru-RU" dirty="0"/>
              <a:t>Преподавание русского языка и литературы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7" name="Picture 2" descr="C:\Users\User\Desktop\+Кафедра РЯиЛ\БЭМО\logo 2(1)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368" y="18288"/>
            <a:ext cx="1627632" cy="68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3">
            <a:extLst>
              <a:ext uri="{FF2B5EF4-FFF2-40B4-BE49-F238E27FC236}">
                <a16:creationId xmlns="" xmlns:a16="http://schemas.microsoft.com/office/drawing/2014/main" id="{1ABD613F-111C-41D6-9F8E-8B2C42A5E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1" y="2142245"/>
            <a:ext cx="5965880" cy="1215566"/>
          </a:xfrm>
        </p:spPr>
        <p:txBody>
          <a:bodyPr rtlCol="0">
            <a:normAutofit fontScale="90000"/>
          </a:bodyPr>
          <a:lstStyle/>
          <a:p>
            <a:r>
              <a:rPr lang="ru-RU" dirty="0" smtClean="0"/>
              <a:t>Цель образовательной программы –</a:t>
            </a:r>
            <a:endParaRPr lang="ru-RU" b="0" dirty="0"/>
          </a:p>
        </p:txBody>
      </p:sp>
      <p:sp>
        <p:nvSpPr>
          <p:cNvPr id="42" name="Объект 6">
            <a:extLst>
              <a:ext uri="{FF2B5EF4-FFF2-40B4-BE49-F238E27FC236}">
                <a16:creationId xmlns="" xmlns:a16="http://schemas.microsoft.com/office/drawing/2014/main" id="{55EACD59-7C51-4810-94C6-BCB4D1234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6" y="3207035"/>
            <a:ext cx="5446643" cy="2716695"/>
          </a:xfrm>
        </p:spPr>
        <p:txBody>
          <a:bodyPr rtlCol="0">
            <a:noAutofit/>
          </a:bodyPr>
          <a:lstStyle/>
          <a:p>
            <a:pPr lvl="0"/>
            <a:r>
              <a:rPr lang="ru-RU" sz="2800" dirty="0" smtClean="0"/>
              <a:t>подготовка конкурентоспособных научно-педагогических кадров в </a:t>
            </a:r>
            <a:r>
              <a:rPr lang="ru-RU" sz="2800" dirty="0" smtClean="0"/>
              <a:t>сфере </a:t>
            </a:r>
            <a:r>
              <a:rPr lang="ru-RU" sz="2800" dirty="0" smtClean="0"/>
              <a:t>преподавания русского языка и литературы, владеющих общекультурными и профессиональными компетенциями в соответствии с требованиями рынка труда.</a:t>
            </a:r>
          </a:p>
          <a:p>
            <a:pPr lvl="0"/>
            <a:endParaRPr lang="ru-RU" sz="2800" dirty="0" smtClean="0"/>
          </a:p>
        </p:txBody>
      </p:sp>
      <p:sp>
        <p:nvSpPr>
          <p:cNvPr id="10" name="Номер слайда 9">
            <a:extLst>
              <a:ext uri="{FF2B5EF4-FFF2-40B4-BE49-F238E27FC236}">
                <a16:creationId xmlns="" xmlns:a16="http://schemas.microsoft.com/office/drawing/2014/main" id="{A267D224-5586-43DC-82CA-8605E158298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8699F50C-BE38-4BD0-BA84-9B090E1F2B9B}" type="slidenum">
              <a:rPr lang="ru-RU" smtClean="0"/>
              <a:pPr rtl="0"/>
              <a:t>3</a:t>
            </a:fld>
            <a:endParaRPr lang="ru-RU" dirty="0"/>
          </a:p>
        </p:txBody>
      </p:sp>
      <p:pic>
        <p:nvPicPr>
          <p:cNvPr id="19" name="Рисунок 18" descr="Шляпы маг в возд.jpg"/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 l="13234" r="1323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0546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>
            <a:extLst>
              <a:ext uri="{FF2B5EF4-FFF2-40B4-BE49-F238E27FC236}">
                <a16:creationId xmlns="" xmlns:a16="http://schemas.microsoft.com/office/drawing/2014/main" id="{E3E5EE03-FBF6-46F5-8085-716AC6CE1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426" y="1070408"/>
            <a:ext cx="6770743" cy="1147969"/>
          </a:xfrm>
        </p:spPr>
        <p:txBody>
          <a:bodyPr rtlCol="0">
            <a:normAutofit fontScale="90000"/>
          </a:bodyPr>
          <a:lstStyle/>
          <a:p>
            <a:r>
              <a:rPr lang="ru-RU" b="0" dirty="0" smtClean="0"/>
              <a:t>В основе </a:t>
            </a:r>
            <a:r>
              <a:rPr lang="ru-RU" b="0" dirty="0" err="1" smtClean="0"/>
              <a:t>компетентностной</a:t>
            </a:r>
            <a:r>
              <a:rPr lang="ru-RU" b="0" dirty="0" smtClean="0"/>
              <a:t> модели выпускника лежат следующие ключевые компетенции:</a:t>
            </a:r>
            <a:endParaRPr lang="ru-RU" b="0" dirty="0"/>
          </a:p>
        </p:txBody>
      </p:sp>
      <p:sp>
        <p:nvSpPr>
          <p:cNvPr id="15" name="Текст 14">
            <a:extLst>
              <a:ext uri="{FF2B5EF4-FFF2-40B4-BE49-F238E27FC236}">
                <a16:creationId xmlns="" xmlns:a16="http://schemas.microsoft.com/office/drawing/2014/main" id="{24E18385-8BEA-4522-ABAA-5AB38F0D4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" y="2104888"/>
            <a:ext cx="4871740" cy="781188"/>
          </a:xfrm>
        </p:spPr>
        <p:txBody>
          <a:bodyPr rtlCol="0">
            <a:normAutofit fontScale="92500"/>
          </a:bodyPr>
          <a:lstStyle/>
          <a:p>
            <a:r>
              <a:rPr lang="ru-RU" dirty="0" smtClean="0"/>
              <a:t>организационно-методические:</a:t>
            </a:r>
            <a:endParaRPr lang="ru-RU" dirty="0"/>
          </a:p>
        </p:txBody>
      </p:sp>
      <p:sp>
        <p:nvSpPr>
          <p:cNvPr id="16" name="Объект 15">
            <a:extLst>
              <a:ext uri="{FF2B5EF4-FFF2-40B4-BE49-F238E27FC236}">
                <a16:creationId xmlns="" xmlns:a16="http://schemas.microsoft.com/office/drawing/2014/main" id="{1DCFA8A2-3FB8-48CA-933D-0800A9D2A2A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23067" y="2886077"/>
            <a:ext cx="4448673" cy="1659420"/>
          </a:xfrm>
        </p:spPr>
        <p:txBody>
          <a:bodyPr rtlCol="0">
            <a:normAutofit fontScale="85000" lnSpcReduction="20000"/>
          </a:bodyPr>
          <a:lstStyle/>
          <a:p>
            <a:pPr>
              <a:buClr>
                <a:schemeClr val="accent2"/>
              </a:buClr>
            </a:pPr>
            <a:r>
              <a:rPr lang="ru-RU" dirty="0" smtClean="0"/>
              <a:t>проявляет критическое мышление, </a:t>
            </a:r>
            <a:r>
              <a:rPr lang="ru-RU" dirty="0" err="1" smtClean="0"/>
              <a:t>креативность</a:t>
            </a:r>
            <a:r>
              <a:rPr lang="ru-RU" dirty="0" smtClean="0"/>
              <a:t> в применении инновационных технологий при планировании, организации, управлении профессиональной деятельностью, в решении комплексных проблем;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="" xmlns:a16="http://schemas.microsoft.com/office/drawing/2014/main" id="{640A3223-3DA3-4CF2-82B6-1447667547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>
            <a:normAutofit/>
          </a:bodyPr>
          <a:lstStyle/>
          <a:p>
            <a:r>
              <a:rPr lang="ru-RU" sz="2600" dirty="0" smtClean="0"/>
              <a:t>предметные:</a:t>
            </a:r>
            <a:endParaRPr lang="ru-RU" sz="2600" dirty="0"/>
          </a:p>
        </p:txBody>
      </p:sp>
      <p:sp>
        <p:nvSpPr>
          <p:cNvPr id="18" name="Объект 17">
            <a:extLst>
              <a:ext uri="{FF2B5EF4-FFF2-40B4-BE49-F238E27FC236}">
                <a16:creationId xmlns="" xmlns:a16="http://schemas.microsoft.com/office/drawing/2014/main" id="{C955AFB3-173C-4848-B3E9-1375591B297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26704" y="2886076"/>
            <a:ext cx="4448925" cy="1604037"/>
          </a:xfrm>
        </p:spPr>
        <p:txBody>
          <a:bodyPr rtlCol="0">
            <a:normAutofit fontScale="85000" lnSpcReduction="20000"/>
          </a:bodyPr>
          <a:lstStyle/>
          <a:p>
            <a:pPr>
              <a:buClr>
                <a:schemeClr val="accent2"/>
              </a:buClr>
            </a:pPr>
            <a:r>
              <a:rPr lang="ru-RU" dirty="0" smtClean="0"/>
              <a:t>оценивает свои способности и интересы в соответствии с потребностями общества, глубоко осваивает предметную область, внедряет результаты своих научных исследований в профессиональную деятельность (КК5);</a:t>
            </a:r>
          </a:p>
        </p:txBody>
      </p:sp>
      <p:sp>
        <p:nvSpPr>
          <p:cNvPr id="21" name="Номер слайда 5">
            <a:extLst>
              <a:ext uri="{FF2B5EF4-FFF2-40B4-BE49-F238E27FC236}">
                <a16:creationId xmlns="" xmlns:a16="http://schemas.microsoft.com/office/drawing/2014/main" id="{C7C65DDB-24F2-44CF-AE02-F3A6C8B1858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rtlCol="0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fld id="{8699F50C-BE38-4BD0-BA84-9B090E1F2B9B}" type="slidenum">
              <a:rPr lang="ru-RU" smtClean="0"/>
              <a:pPr rtl="0"/>
              <a:t>4</a:t>
            </a:fld>
            <a:endParaRPr lang="ru-RU" dirty="0"/>
          </a:p>
        </p:txBody>
      </p:sp>
      <p:sp>
        <p:nvSpPr>
          <p:cNvPr id="12" name="Текст 14">
            <a:extLst>
              <a:ext uri="{FF2B5EF4-FFF2-40B4-BE49-F238E27FC236}">
                <a16:creationId xmlns="" xmlns:a16="http://schemas.microsoft.com/office/drawing/2014/main" id="{24E18385-8BEA-4522-ABAA-5AB38F0D4FC2}"/>
              </a:ext>
            </a:extLst>
          </p:cNvPr>
          <p:cNvSpPr txBox="1">
            <a:spLocks/>
          </p:cNvSpPr>
          <p:nvPr/>
        </p:nvSpPr>
        <p:spPr>
          <a:xfrm>
            <a:off x="92764" y="4275209"/>
            <a:ext cx="4448673" cy="781188"/>
          </a:xfrm>
          <a:prstGeom prst="rect">
            <a:avLst/>
          </a:prstGeom>
        </p:spPr>
        <p:txBody>
          <a:bodyPr rtlCol="0" anchor="b">
            <a:normAutofit/>
          </a:bodyPr>
          <a:lstStyle/>
          <a:p>
            <a:pPr lvl="0">
              <a:buClr>
                <a:srgbClr val="2E7A40"/>
              </a:buClr>
            </a:pPr>
            <a:r>
              <a:rPr lang="ru-RU" sz="2600" b="1" dirty="0" smtClean="0">
                <a:solidFill>
                  <a:schemeClr val="accent2"/>
                </a:solidFill>
              </a:rPr>
              <a:t>исследовательские: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Объект 15">
            <a:extLst>
              <a:ext uri="{FF2B5EF4-FFF2-40B4-BE49-F238E27FC236}">
                <a16:creationId xmlns="" xmlns:a16="http://schemas.microsoft.com/office/drawing/2014/main" id="{1DCFA8A2-3FB8-48CA-933D-0800A9D2A2A2}"/>
              </a:ext>
            </a:extLst>
          </p:cNvPr>
          <p:cNvSpPr txBox="1">
            <a:spLocks/>
          </p:cNvSpPr>
          <p:nvPr/>
        </p:nvSpPr>
        <p:spPr>
          <a:xfrm>
            <a:off x="450568" y="5208104"/>
            <a:ext cx="4448673" cy="1464368"/>
          </a:xfrm>
          <a:prstGeom prst="rect">
            <a:avLst/>
          </a:prstGeom>
        </p:spPr>
        <p:txBody>
          <a:bodyPr rtlCol="0">
            <a:normAutofit fontScale="85000" lnSpcReduction="2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аргументирует результаты собственной научно-исследовательской работы, создает условия для развития творческого потенциала обучающихся, мотивации к самообразованию ;</a:t>
            </a:r>
          </a:p>
        </p:txBody>
      </p:sp>
      <p:sp>
        <p:nvSpPr>
          <p:cNvPr id="22" name="Текст 16">
            <a:extLst>
              <a:ext uri="{FF2B5EF4-FFF2-40B4-BE49-F238E27FC236}">
                <a16:creationId xmlns="" xmlns:a16="http://schemas.microsoft.com/office/drawing/2014/main" id="{640A3223-3DA3-4CF2-82B6-1447667547BD}"/>
              </a:ext>
            </a:extLst>
          </p:cNvPr>
          <p:cNvSpPr txBox="1">
            <a:spLocks/>
          </p:cNvSpPr>
          <p:nvPr/>
        </p:nvSpPr>
        <p:spPr>
          <a:xfrm>
            <a:off x="5045764" y="4304882"/>
            <a:ext cx="4448925" cy="781188"/>
          </a:xfrm>
          <a:prstGeom prst="rect">
            <a:avLst/>
          </a:prstGeom>
        </p:spPr>
        <p:txBody>
          <a:bodyPr rtlCol="0" anchor="b">
            <a:normAutofit/>
          </a:bodyPr>
          <a:lstStyle/>
          <a:p>
            <a:pPr lvl="0">
              <a:spcBef>
                <a:spcPts val="1000"/>
              </a:spcBef>
              <a:buClr>
                <a:srgbClr val="2E7A40"/>
              </a:buClr>
            </a:pPr>
            <a:r>
              <a:rPr lang="ru-RU" sz="2600" b="1" dirty="0" smtClean="0">
                <a:solidFill>
                  <a:schemeClr val="accent2"/>
                </a:solidFill>
              </a:rPr>
              <a:t>развивающие: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Объект 17">
            <a:extLst>
              <a:ext uri="{FF2B5EF4-FFF2-40B4-BE49-F238E27FC236}">
                <a16:creationId xmlns="" xmlns:a16="http://schemas.microsoft.com/office/drawing/2014/main" id="{C955AFB3-173C-4848-B3E9-1375591B297E}"/>
              </a:ext>
            </a:extLst>
          </p:cNvPr>
          <p:cNvSpPr txBox="1">
            <a:spLocks/>
          </p:cNvSpPr>
          <p:nvPr/>
        </p:nvSpPr>
        <p:spPr>
          <a:xfrm>
            <a:off x="5045764" y="5258346"/>
            <a:ext cx="4448925" cy="1447251"/>
          </a:xfrm>
          <a:prstGeom prst="rect">
            <a:avLst/>
          </a:prstGeom>
        </p:spPr>
        <p:txBody>
          <a:bodyPr rtlCol="0">
            <a:normAutofit fontScale="85000" lnSpcReduction="2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демонстрирует готовность учиться и развиваться, активно мыслит, планирует личностный рост, непрерывное профессиональное обучение на протяжении всей жизни.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151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sz="quarter" idx="15"/>
          </p:nvPr>
        </p:nvSpPr>
        <p:spPr>
          <a:xfrm>
            <a:off x="5543629" y="3322984"/>
            <a:ext cx="4130457" cy="320163"/>
          </a:xfrm>
        </p:spPr>
        <p:txBody>
          <a:bodyPr/>
          <a:lstStyle/>
          <a:p>
            <a:r>
              <a:rPr lang="ru-RU" dirty="0" smtClean="0"/>
              <a:t>Южно-Казахстанский педагогический университет </a:t>
            </a:r>
            <a:r>
              <a:rPr lang="ru-RU" dirty="0" err="1" smtClean="0"/>
              <a:t>им.У</a:t>
            </a:r>
            <a:r>
              <a:rPr lang="ru-RU" dirty="0" smtClean="0"/>
              <a:t>. </a:t>
            </a:r>
            <a:r>
              <a:rPr lang="ru-RU" dirty="0" err="1" smtClean="0"/>
              <a:t>Жанибекова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ru-RU" dirty="0" smtClean="0"/>
              <a:t>8 7252 21-29-21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7"/>
          </p:nvPr>
        </p:nvSpPr>
        <p:spPr>
          <a:xfrm>
            <a:off x="5543628" y="4216669"/>
            <a:ext cx="3600000" cy="289070"/>
          </a:xfrm>
        </p:spPr>
        <p:txBody>
          <a:bodyPr/>
          <a:lstStyle/>
          <a:p>
            <a:r>
              <a:rPr lang="en-US" dirty="0" err="1" smtClean="0"/>
              <a:t>okmpi</a:t>
            </a:r>
            <a:r>
              <a:rPr lang="en-US" dirty="0" smtClean="0"/>
              <a:t> @</a:t>
            </a:r>
            <a:r>
              <a:rPr lang="en-US" dirty="0" err="1" smtClean="0"/>
              <a:t>mail.ru</a:t>
            </a:r>
            <a:r>
              <a:rPr lang="en-US" dirty="0" smtClean="0"/>
              <a:t>, info @</a:t>
            </a:r>
            <a:r>
              <a:rPr lang="en-US" dirty="0" err="1" smtClean="0"/>
              <a:t>okmpu.kz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http://www.okmpu.kz/ru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5180274" y="1741510"/>
            <a:ext cx="3943528" cy="1616252"/>
          </a:xfrm>
        </p:spPr>
        <p:txBody>
          <a:bodyPr/>
          <a:lstStyle/>
          <a:p>
            <a:r>
              <a:rPr lang="ru-RU" dirty="0" smtClean="0"/>
              <a:t>Наши контакты </a:t>
            </a: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3343275" cy="365125"/>
          </a:xfrm>
        </p:spPr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294967295"/>
          </p:nvPr>
        </p:nvSpPr>
        <p:spPr>
          <a:xfrm>
            <a:off x="9304338" y="6356350"/>
            <a:ext cx="601662" cy="365125"/>
          </a:xfrm>
        </p:spPr>
        <p:txBody>
          <a:bodyPr/>
          <a:lstStyle/>
          <a:p>
            <a:pPr rtl="0"/>
            <a:fld id="{8699F50C-BE38-4BD0-BA84-9B090E1F2B9B}" type="slidenum">
              <a:rPr lang="ru-RU" noProof="0" smtClean="0"/>
              <a:pPr rtl="0"/>
              <a:t>5</a:t>
            </a:fld>
            <a:endParaRPr lang="ru-RU" noProof="0" dirty="0"/>
          </a:p>
        </p:txBody>
      </p:sp>
      <p:pic>
        <p:nvPicPr>
          <p:cNvPr id="13" name="Picture 2" descr="C:\Users\User\Desktop\+Кафедра РЯиЛ\БЭМО\logo 2(1)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368" y="18288"/>
            <a:ext cx="1627632" cy="68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естиугольник">
  <a:themeElements>
    <a:clrScheme name="Custom 13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30740493_TF89027928" id="{84CAFB10-2417-4650-A34E-889C627F5DA2}" vid="{4C45BB41-01E1-4A8E-9534-E341FCCDBEF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Шестиугольник</Template>
  <TotalTime>0</TotalTime>
  <Words>182</Words>
  <Application>Microsoft Office PowerPoint</Application>
  <PresentationFormat>Лист A4 (210x297 мм)</PresentationFormat>
  <Paragraphs>25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Шестиугольник</vt:lpstr>
      <vt:lpstr>Презентация PowerPoint</vt:lpstr>
      <vt:lpstr>Магистратура </vt:lpstr>
      <vt:lpstr>Цель образовательной программы –</vt:lpstr>
      <vt:lpstr>В основе компетентностной модели выпускника лежат следующие ключевые компетенции:</vt:lpstr>
      <vt:lpstr>Наши контакты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2020-04-05T19:25:31Z</dcterms:created>
  <dcterms:modified xsi:type="dcterms:W3CDTF">2025-01-15T12:29:30Z</dcterms:modified>
</cp:coreProperties>
</file>