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60" r:id="rId4"/>
    <p:sldId id="269" r:id="rId5"/>
    <p:sldId id="278" r:id="rId6"/>
  </p:sldIdLst>
  <p:sldSz cx="9906000" cy="6858000" type="A4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56F"/>
    <a:srgbClr val="3F3F3F"/>
    <a:srgbClr val="014067"/>
    <a:srgbClr val="014E7D"/>
    <a:srgbClr val="013657"/>
    <a:srgbClr val="014B79"/>
    <a:srgbClr val="0937C9"/>
    <a:srgbClr val="002774"/>
    <a:srgbClr val="929A4A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74" autoAdjust="0"/>
  </p:normalViewPr>
  <p:slideViewPr>
    <p:cSldViewPr snapToGrid="0" showGuides="1">
      <p:cViewPr>
        <p:scale>
          <a:sx n="125" d="100"/>
          <a:sy n="125" d="100"/>
        </p:scale>
        <p:origin x="5" y="269"/>
      </p:cViewPr>
      <p:guideLst>
        <p:guide orient="horz" pos="2160"/>
        <p:guide pos="3120"/>
        <p:guide pos="4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233DA82-3F88-44B8-BD04-AA40EEE84FBF}" type="datetime1">
              <a:rPr lang="ru-RU" smtClean="0"/>
              <a:pPr rtl="0"/>
              <a:t>15.01.2025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1072A3-100F-40A9-915F-8D2D9E6962D8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690D7-6006-41CE-9478-6ADEF6469083}" type="datetime1">
              <a:rPr lang="ru-RU" smtClean="0"/>
              <a:pPr/>
              <a:t>15.01.2025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230CFA-805A-4FD3-B3A0-DAAA5993DA1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14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84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2006084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79862" y="3640998"/>
            <a:ext cx="3944150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dirty="0"/>
              <a:t>ЩЕЛКНИТЕ, ЧТОБЫ ИЗМЕНИТЬ СТИЛЬ ОБРАЗЦА ПОДЗАГОЛОВКА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2006084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79862" y="3640998"/>
            <a:ext cx="3944150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dirty="0"/>
              <a:t>ЩЕЛКНИТЕ, ЧТОБЫ ИЗМЕНИТЬ СТИЛЬ ОБРАЗЦА ПОДЗАГОЛОВКА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2047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ый треугольник 18">
            <a:extLst>
              <a:ext uri="{FF2B5EF4-FFF2-40B4-BE49-F238E27FC236}">
                <a16:creationId xmlns:a16="http://schemas.microsoft.com/office/drawing/2014/main" xmlns="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7" name="Параллелограмм 16">
            <a:extLst>
              <a:ext uri="{FF2B5EF4-FFF2-40B4-BE49-F238E27FC236}">
                <a16:creationId xmlns:a16="http://schemas.microsoft.com/office/drawing/2014/main" xmlns="" id="{7D937721-835D-4D84-94A3-6C79D4639514}"/>
              </a:ext>
            </a:extLst>
          </p:cNvPr>
          <p:cNvSpPr/>
          <p:nvPr userDrawn="1"/>
        </p:nvSpPr>
        <p:spPr>
          <a:xfrm rot="19958790">
            <a:off x="-517826" y="3588176"/>
            <a:ext cx="313638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90"/>
            <a:ext cx="1450521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Заголовок 1">
            <a:extLst>
              <a:ext uri="{FF2B5EF4-FFF2-40B4-BE49-F238E27FC236}">
                <a16:creationId xmlns:a16="http://schemas.microsoft.com/office/drawing/2014/main" xmlns="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5622" y="1987420"/>
            <a:ext cx="3990702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101" name="Текст 2">
            <a:extLst>
              <a:ext uri="{FF2B5EF4-FFF2-40B4-BE49-F238E27FC236}">
                <a16:creationId xmlns:a16="http://schemas.microsoft.com/office/drawing/2014/main" xmlns="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5622" y="3792046"/>
            <a:ext cx="3990702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РЕДАКТИРОВАНИЕ ОСНОВНЫХ СТИЛЕЙ ТЕКСТА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 24">
            <a:extLst>
              <a:ext uri="{FF2B5EF4-FFF2-40B4-BE49-F238E27FC236}">
                <a16:creationId xmlns:a16="http://schemas.microsoft.com/office/drawing/2014/main" xmlns="" id="{E123A0CF-50D6-46EC-8BF6-43E38AFCD588}"/>
              </a:ext>
            </a:extLst>
          </p:cNvPr>
          <p:cNvSpPr/>
          <p:nvPr userDrawn="1"/>
        </p:nvSpPr>
        <p:spPr>
          <a:xfrm>
            <a:off x="6300216" y="0"/>
            <a:ext cx="1835087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2"/>
            <a:ext cx="5358724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5266944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араллелограмм 23">
            <a:extLst>
              <a:ext uri="{FF2B5EF4-FFF2-40B4-BE49-F238E27FC236}">
                <a16:creationId xmlns:a16="http://schemas.microsoft.com/office/drawing/2014/main" xmlns="" id="{FC8C82F3-94EE-4B4F-A01D-993A41BC00B1}"/>
              </a:ext>
            </a:extLst>
          </p:cNvPr>
          <p:cNvSpPr/>
          <p:nvPr userDrawn="1"/>
        </p:nvSpPr>
        <p:spPr>
          <a:xfrm rot="19958790">
            <a:off x="-112965" y="3407045"/>
            <a:ext cx="11686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8917915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:a16="http://schemas.microsoft.com/office/drawing/2014/main" xmlns="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:a16="http://schemas.microsoft.com/office/drawing/2014/main" xmlns="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26" y="1671925"/>
            <a:ext cx="8803537" cy="450503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7459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:a16="http://schemas.microsoft.com/office/drawing/2014/main" xmlns="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371" y="1651045"/>
            <a:ext cx="4210050" cy="452591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Объект 3">
            <a:extLst>
              <a:ext uri="{FF2B5EF4-FFF2-40B4-BE49-F238E27FC236}">
                <a16:creationId xmlns:a16="http://schemas.microsoft.com/office/drawing/2014/main" xmlns="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651045"/>
            <a:ext cx="4210050" cy="452591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47377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:a16="http://schemas.microsoft.com/office/drawing/2014/main" xmlns="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xmlns="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1426" y="1681163"/>
            <a:ext cx="4373282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 4">
            <a:extLst>
              <a:ext uri="{FF2B5EF4-FFF2-40B4-BE49-F238E27FC236}">
                <a16:creationId xmlns:a16="http://schemas.microsoft.com/office/drawing/2014/main" xmlns="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1" name="Объект 5">
            <a:extLst>
              <a:ext uri="{FF2B5EF4-FFF2-40B4-BE49-F238E27FC236}">
                <a16:creationId xmlns:a16="http://schemas.microsoft.com/office/drawing/2014/main" xmlns="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Объект 3">
            <a:extLst>
              <a:ext uri="{FF2B5EF4-FFF2-40B4-BE49-F238E27FC236}">
                <a16:creationId xmlns:a16="http://schemas.microsoft.com/office/drawing/2014/main" xmlns="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426" y="2505075"/>
            <a:ext cx="4380796" cy="3684588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6069503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4326" y="4374037"/>
            <a:ext cx="4315607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">
            <a:extLst>
              <a:ext uri="{FF2B5EF4-FFF2-40B4-BE49-F238E27FC236}">
                <a16:creationId xmlns:a16="http://schemas.microsoft.com/office/drawing/2014/main" xmlns="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326" y="5701070"/>
            <a:ext cx="4315607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6069" y="2290713"/>
            <a:ext cx="4715484" cy="4341862"/>
          </a:xfrm>
          <a:prstGeom prst="rect">
            <a:avLst/>
          </a:prstGeo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00659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4326" y="4374037"/>
            <a:ext cx="4315607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">
            <a:extLst>
              <a:ext uri="{FF2B5EF4-FFF2-40B4-BE49-F238E27FC236}">
                <a16:creationId xmlns:a16="http://schemas.microsoft.com/office/drawing/2014/main" xmlns="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326" y="5701070"/>
            <a:ext cx="4315607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:a16="http://schemas.microsoft.com/office/drawing/2014/main" xmlns="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78101" y="2271860"/>
            <a:ext cx="4643451" cy="436071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908403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7A5C384-78D0-4088-9411-AB6790574770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Надпись 17">
            <a:extLst>
              <a:ext uri="{FF2B5EF4-FFF2-40B4-BE49-F238E27FC236}">
                <a16:creationId xmlns:a16="http://schemas.microsoft.com/office/drawing/2014/main" xmlns="" id="{CC52C5C1-EC33-44C1-9D54-A1058BBF1812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xmlns="" id="{8A0030CD-8C9E-4AA5-8C5D-F9B2EDB7E17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7" name="Диагональная полоса 26">
              <a:extLst>
                <a:ext uri="{FF2B5EF4-FFF2-40B4-BE49-F238E27FC236}">
                  <a16:creationId xmlns:a16="http://schemas.microsoft.com/office/drawing/2014/main" xmlns="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араллелограмм 28">
              <a:extLst>
                <a:ext uri="{FF2B5EF4-FFF2-40B4-BE49-F238E27FC236}">
                  <a16:creationId xmlns:a16="http://schemas.microsoft.com/office/drawing/2014/main" xmlns="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0" name="Параллелограмм 29">
            <a:extLst>
              <a:ext uri="{FF2B5EF4-FFF2-40B4-BE49-F238E27FC236}">
                <a16:creationId xmlns:a16="http://schemas.microsoft.com/office/drawing/2014/main" xmlns="" id="{406089BB-36DC-4E23-B215-527A8A18FCFB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Надпись 20">
            <a:extLst>
              <a:ext uri="{FF2B5EF4-FFF2-40B4-BE49-F238E27FC236}">
                <a16:creationId xmlns:a16="http://schemas.microsoft.com/office/drawing/2014/main" xmlns="" id="{7E8A2C98-F26E-415A-B931-1B89CA46C1CF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xmlns="" id="{1B2FB48C-0C70-4DBE-B904-A134B6644DD3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8" name="Диагональная полоса 27">
              <a:extLst>
                <a:ext uri="{FF2B5EF4-FFF2-40B4-BE49-F238E27FC236}">
                  <a16:creationId xmlns:a16="http://schemas.microsoft.com/office/drawing/2014/main" xmlns="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xmlns="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:a16="http://schemas.microsoft.com/office/drawing/2014/main" xmlns="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1" name="Параллелограмм 30">
            <a:extLst>
              <a:ext uri="{FF2B5EF4-FFF2-40B4-BE49-F238E27FC236}">
                <a16:creationId xmlns:a16="http://schemas.microsoft.com/office/drawing/2014/main" xmlns="" id="{41E23981-B12A-4AC3-A030-337BBBA5E45B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26" y="209029"/>
            <a:ext cx="6768275" cy="114796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ый треугольник 18">
            <a:extLst>
              <a:ext uri="{FF2B5EF4-FFF2-40B4-BE49-F238E27FC236}">
                <a16:creationId xmlns:a16="http://schemas.microsoft.com/office/drawing/2014/main" xmlns="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7" name="Параллелограмм 16">
            <a:extLst>
              <a:ext uri="{FF2B5EF4-FFF2-40B4-BE49-F238E27FC236}">
                <a16:creationId xmlns:a16="http://schemas.microsoft.com/office/drawing/2014/main" xmlns="" id="{7D937721-835D-4D84-94A3-6C79D4639514}"/>
              </a:ext>
            </a:extLst>
          </p:cNvPr>
          <p:cNvSpPr/>
          <p:nvPr userDrawn="1"/>
        </p:nvSpPr>
        <p:spPr>
          <a:xfrm rot="19958790">
            <a:off x="-517826" y="3588176"/>
            <a:ext cx="313638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90"/>
            <a:ext cx="1450521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Заголовок 1">
            <a:extLst>
              <a:ext uri="{FF2B5EF4-FFF2-40B4-BE49-F238E27FC236}">
                <a16:creationId xmlns:a16="http://schemas.microsoft.com/office/drawing/2014/main" xmlns="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5622" y="1987420"/>
            <a:ext cx="3990702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101" name="Текст 2">
            <a:extLst>
              <a:ext uri="{FF2B5EF4-FFF2-40B4-BE49-F238E27FC236}">
                <a16:creationId xmlns:a16="http://schemas.microsoft.com/office/drawing/2014/main" xmlns="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5622" y="3792046"/>
            <a:ext cx="3990702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РЕДАКТИРОВАНИЕ ОСНОВНЫХ СТИЛЕЙ ТЕКСТА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 24">
            <a:extLst>
              <a:ext uri="{FF2B5EF4-FFF2-40B4-BE49-F238E27FC236}">
                <a16:creationId xmlns:a16="http://schemas.microsoft.com/office/drawing/2014/main" xmlns="" id="{E123A0CF-50D6-46EC-8BF6-43E38AFCD588}"/>
              </a:ext>
            </a:extLst>
          </p:cNvPr>
          <p:cNvSpPr/>
          <p:nvPr userDrawn="1"/>
        </p:nvSpPr>
        <p:spPr>
          <a:xfrm>
            <a:off x="6300216" y="0"/>
            <a:ext cx="1835087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2"/>
            <a:ext cx="5358724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исунок 26">
            <a:extLst>
              <a:ext uri="{FF2B5EF4-FFF2-40B4-BE49-F238E27FC236}">
                <a16:creationId xmlns:a16="http://schemas.microsoft.com/office/drawing/2014/main" xmlns="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5266944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араллелограмм 23">
            <a:extLst>
              <a:ext uri="{FF2B5EF4-FFF2-40B4-BE49-F238E27FC236}">
                <a16:creationId xmlns:a16="http://schemas.microsoft.com/office/drawing/2014/main" xmlns="" id="{FC8C82F3-94EE-4B4F-A01D-993A41BC00B1}"/>
              </a:ext>
            </a:extLst>
          </p:cNvPr>
          <p:cNvSpPr/>
          <p:nvPr userDrawn="1"/>
        </p:nvSpPr>
        <p:spPr>
          <a:xfrm rot="19958790">
            <a:off x="-112965" y="3407045"/>
            <a:ext cx="11686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45" y="3129541"/>
            <a:ext cx="401604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Прямоугольный треугольник 23">
            <a:extLst>
              <a:ext uri="{FF2B5EF4-FFF2-40B4-BE49-F238E27FC236}">
                <a16:creationId xmlns:a16="http://schemas.microsoft.com/office/drawing/2014/main" xmlns="" id="{BD6ACE60-499D-41AB-89C4-D537D7C3D22A}"/>
              </a:ext>
            </a:extLst>
          </p:cNvPr>
          <p:cNvSpPr/>
          <p:nvPr userDrawn="1"/>
        </p:nvSpPr>
        <p:spPr>
          <a:xfrm flipH="1" flipV="1">
            <a:off x="1494745" y="-6"/>
            <a:ext cx="8411255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араллелограмм 24">
            <a:extLst>
              <a:ext uri="{FF2B5EF4-FFF2-40B4-BE49-F238E27FC236}">
                <a16:creationId xmlns:a16="http://schemas.microsoft.com/office/drawing/2014/main" xmlns="" id="{18C08F43-D42B-4CF1-912F-BC83D72AB415}"/>
              </a:ext>
            </a:extLst>
          </p:cNvPr>
          <p:cNvSpPr/>
          <p:nvPr userDrawn="1"/>
        </p:nvSpPr>
        <p:spPr>
          <a:xfrm flipH="1">
            <a:off x="2419747" y="-5"/>
            <a:ext cx="3348434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0013" y="5047077"/>
            <a:ext cx="1238716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31746" y="2496103"/>
            <a:ext cx="5965888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31745" y="1241109"/>
            <a:ext cx="5965880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 </a:t>
            </a:r>
          </a:p>
        </p:txBody>
      </p:sp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65750" y="0"/>
            <a:ext cx="454025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ый треугольник 34">
            <a:extLst>
              <a:ext uri="{FF2B5EF4-FFF2-40B4-BE49-F238E27FC236}">
                <a16:creationId xmlns:a16="http://schemas.microsoft.com/office/drawing/2014/main" xmlns="" id="{805F1696-7D6B-4055-94C3-E4C179F63596}"/>
              </a:ext>
            </a:extLst>
          </p:cNvPr>
          <p:cNvSpPr/>
          <p:nvPr userDrawn="1"/>
        </p:nvSpPr>
        <p:spPr>
          <a:xfrm flipH="1" flipV="1">
            <a:off x="1494745" y="-6"/>
            <a:ext cx="8411255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Рисунок 17">
            <a:extLst>
              <a:ext uri="{FF2B5EF4-FFF2-40B4-BE49-F238E27FC236}">
                <a16:creationId xmlns:a16="http://schemas.microsoft.com/office/drawing/2014/main" xmlns="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3269" y="1435100"/>
            <a:ext cx="4892730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rtlCol="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45" y="3129541"/>
            <a:ext cx="401604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5" name="Параллелограмм 24">
            <a:extLst>
              <a:ext uri="{FF2B5EF4-FFF2-40B4-BE49-F238E27FC236}">
                <a16:creationId xmlns:a16="http://schemas.microsoft.com/office/drawing/2014/main" xmlns="" id="{18C08F43-D42B-4CF1-912F-BC83D72AB415}"/>
              </a:ext>
            </a:extLst>
          </p:cNvPr>
          <p:cNvSpPr/>
          <p:nvPr userDrawn="1"/>
        </p:nvSpPr>
        <p:spPr>
          <a:xfrm flipH="1">
            <a:off x="2419747" y="-5"/>
            <a:ext cx="3348434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8411256" y="1185452"/>
            <a:ext cx="1494744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31746" y="2496103"/>
            <a:ext cx="5965880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745" y="1241109"/>
            <a:ext cx="5965880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 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5" name="Надпись 14">
            <a:extLst>
              <a:ext uri="{FF2B5EF4-FFF2-40B4-BE49-F238E27FC236}">
                <a16:creationId xmlns:a16="http://schemas.microsoft.com/office/drawing/2014/main" xmlns="" id="{5E24A5A7-66A2-7F43-9A7A-5E13F74F8C0E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17" name="Текст 2">
            <a:extLst>
              <a:ext uri="{FF2B5EF4-FFF2-40B4-BE49-F238E27FC236}">
                <a16:creationId xmlns:a16="http://schemas.microsoft.com/office/drawing/2014/main" xmlns="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23067" y="2104888"/>
            <a:ext cx="4448673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 3">
            <a:extLst>
              <a:ext uri="{FF2B5EF4-FFF2-40B4-BE49-F238E27FC236}">
                <a16:creationId xmlns:a16="http://schemas.microsoft.com/office/drawing/2014/main" xmlns="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423067" y="2886076"/>
            <a:ext cx="4448673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ru-RU" noProof="0" smtClean="0"/>
              <a:t>Образец текста</a:t>
            </a:r>
          </a:p>
          <a:p>
            <a:pPr lvl="1" rtl="0">
              <a:buClr>
                <a:schemeClr val="accent2"/>
              </a:buClr>
            </a:pPr>
            <a:r>
              <a:rPr lang="ru-RU" noProof="0" smtClean="0"/>
              <a:t>Второй уровень</a:t>
            </a:r>
          </a:p>
          <a:p>
            <a:pPr lvl="2" rtl="0">
              <a:buClr>
                <a:schemeClr val="accent2"/>
              </a:buClr>
            </a:pPr>
            <a:r>
              <a:rPr lang="ru-RU" noProof="0" smtClean="0"/>
              <a:t>Третий уровень</a:t>
            </a:r>
          </a:p>
          <a:p>
            <a:pPr lvl="3" rtl="0">
              <a:buClr>
                <a:schemeClr val="accent2"/>
              </a:buClr>
            </a:pPr>
            <a:r>
              <a:rPr lang="ru-RU" noProof="0" smtClean="0"/>
              <a:t>Четвертый уровень</a:t>
            </a:r>
          </a:p>
          <a:p>
            <a:pPr lvl="4" rtl="0">
              <a:buClr>
                <a:schemeClr val="accent2"/>
              </a:buClr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xmlns="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026704" y="2104888"/>
            <a:ext cx="4448925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 5">
            <a:extLst>
              <a:ext uri="{FF2B5EF4-FFF2-40B4-BE49-F238E27FC236}">
                <a16:creationId xmlns:a16="http://schemas.microsoft.com/office/drawing/2014/main" xmlns="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5026704" y="2886076"/>
            <a:ext cx="4448925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ru-RU" noProof="0" smtClean="0"/>
              <a:t>Образец текста</a:t>
            </a:r>
          </a:p>
          <a:p>
            <a:pPr lvl="1" rtl="0">
              <a:buClr>
                <a:schemeClr val="accent2"/>
              </a:buClr>
            </a:pPr>
            <a:r>
              <a:rPr lang="ru-RU" noProof="0" smtClean="0"/>
              <a:t>Второй уровень</a:t>
            </a:r>
          </a:p>
          <a:p>
            <a:pPr lvl="2" rtl="0">
              <a:buClr>
                <a:schemeClr val="accent2"/>
              </a:buClr>
            </a:pPr>
            <a:r>
              <a:rPr lang="ru-RU" noProof="0" smtClean="0"/>
              <a:t>Третий уровень</a:t>
            </a:r>
          </a:p>
          <a:p>
            <a:pPr lvl="3" rtl="0">
              <a:buClr>
                <a:schemeClr val="accent2"/>
              </a:buClr>
            </a:pPr>
            <a:r>
              <a:rPr lang="ru-RU" noProof="0" smtClean="0"/>
              <a:t>Четвертый уровень</a:t>
            </a:r>
          </a:p>
          <a:p>
            <a:pPr lvl="4" rtl="0">
              <a:buClr>
                <a:schemeClr val="accent2"/>
              </a:buClr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Текст 4">
            <a:extLst>
              <a:ext uri="{FF2B5EF4-FFF2-40B4-BE49-F238E27FC236}">
                <a16:creationId xmlns:a16="http://schemas.microsoft.com/office/drawing/2014/main" xmlns="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5" name="Надпись 24">
            <a:extLst>
              <a:ext uri="{FF2B5EF4-FFF2-40B4-BE49-F238E27FC236}">
                <a16:creationId xmlns:a16="http://schemas.microsoft.com/office/drawing/2014/main" xmlns="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8FB39FF5-7AF5-4963-9346-2640496A3302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Надпись 15">
            <a:extLst>
              <a:ext uri="{FF2B5EF4-FFF2-40B4-BE49-F238E27FC236}">
                <a16:creationId xmlns:a16="http://schemas.microsoft.com/office/drawing/2014/main" xmlns="" id="{A4F49194-9068-41AA-B460-962319BF96A4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xmlns="" id="{5806E656-313A-47B1-B381-D004200F7A01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9" name="Диагональная полоса 28">
              <a:extLst>
                <a:ext uri="{FF2B5EF4-FFF2-40B4-BE49-F238E27FC236}">
                  <a16:creationId xmlns:a16="http://schemas.microsoft.com/office/drawing/2014/main" xmlns="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xmlns="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араллелограмм 30">
              <a:extLst>
                <a:ext uri="{FF2B5EF4-FFF2-40B4-BE49-F238E27FC236}">
                  <a16:creationId xmlns:a16="http://schemas.microsoft.com/office/drawing/2014/main" xmlns="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3" name="Параллелограмм 32">
            <a:extLst>
              <a:ext uri="{FF2B5EF4-FFF2-40B4-BE49-F238E27FC236}">
                <a16:creationId xmlns:a16="http://schemas.microsoft.com/office/drawing/2014/main" xmlns="" id="{F088C182-BF10-45B2-B159-7702E00D31D4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34" name="Текст 4">
            <a:extLst>
              <a:ext uri="{FF2B5EF4-FFF2-40B4-BE49-F238E27FC236}">
                <a16:creationId xmlns:a16="http://schemas.microsoft.com/office/drawing/2014/main" xmlns="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2099" y="2005762"/>
            <a:ext cx="4245933" cy="408388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Добавьте текст здесь</a:t>
            </a:r>
          </a:p>
        </p:txBody>
      </p:sp>
      <p:sp>
        <p:nvSpPr>
          <p:cNvPr id="20" name="Диаграмма 2">
            <a:extLst>
              <a:ext uri="{FF2B5EF4-FFF2-40B4-BE49-F238E27FC236}">
                <a16:creationId xmlns:a16="http://schemas.microsoft.com/office/drawing/2014/main" xmlns="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709343" y="2005762"/>
            <a:ext cx="4647010" cy="4084470"/>
          </a:xfrm>
          <a:prstGeom prst="rect">
            <a:avLst/>
          </a:prstGeom>
        </p:spPr>
        <p:txBody>
          <a:bodyPr vert="horz" lIns="91420" tIns="45710" rIns="91420" bIns="45710" rtlCol="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 rt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Надпись 15">
            <a:extLst>
              <a:ext uri="{FF2B5EF4-FFF2-40B4-BE49-F238E27FC236}">
                <a16:creationId xmlns:a16="http://schemas.microsoft.com/office/drawing/2014/main" xmlns="" id="{B84020D1-D35E-497E-97F1-84A6EA9D048E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xmlns="" id="{36C8A74F-FDDF-48E8-AC2B-A5BD59D7D6A3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7" name="Диагональная полоса 26">
              <a:extLst>
                <a:ext uri="{FF2B5EF4-FFF2-40B4-BE49-F238E27FC236}">
                  <a16:creationId xmlns:a16="http://schemas.microsoft.com/office/drawing/2014/main" xmlns="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араллелограмм 32">
              <a:extLst>
                <a:ext uri="{FF2B5EF4-FFF2-40B4-BE49-F238E27FC236}">
                  <a16:creationId xmlns:a16="http://schemas.microsoft.com/office/drawing/2014/main" xmlns="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6" name="Параллелограмм 35">
            <a:extLst>
              <a:ext uri="{FF2B5EF4-FFF2-40B4-BE49-F238E27FC236}">
                <a16:creationId xmlns:a16="http://schemas.microsoft.com/office/drawing/2014/main" xmlns="" id="{8006416B-866C-47E5-8480-109B40F9EAA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sp>
        <p:nvSpPr>
          <p:cNvPr id="37" name="Текст 4">
            <a:extLst>
              <a:ext uri="{FF2B5EF4-FFF2-40B4-BE49-F238E27FC236}">
                <a16:creationId xmlns:a16="http://schemas.microsoft.com/office/drawing/2014/main" xmlns="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xmlns="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5" name="Таблица 11">
            <a:extLst>
              <a:ext uri="{FF2B5EF4-FFF2-40B4-BE49-F238E27FC236}">
                <a16:creationId xmlns:a16="http://schemas.microsoft.com/office/drawing/2014/main" xmlns="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31745" y="2664803"/>
            <a:ext cx="8932117" cy="3433180"/>
          </a:xfrm>
          <a:prstGeom prst="rect">
            <a:avLst/>
          </a:prstGeom>
        </p:spPr>
        <p:txBody>
          <a:bodyPr lIns="91420" tIns="45710" rIns="91420" bIns="45710" rtlCol="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Вставка таблицы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упная фотограф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Прямоугольный треугольник 3">
            <a:extLst>
              <a:ext uri="{FF2B5EF4-FFF2-40B4-BE49-F238E27FC236}">
                <a16:creationId xmlns:a16="http://schemas.microsoft.com/office/drawing/2014/main" xmlns="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9544844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Рисунок 31">
            <a:extLst>
              <a:ext uri="{FF2B5EF4-FFF2-40B4-BE49-F238E27FC236}">
                <a16:creationId xmlns:a16="http://schemas.microsoft.com/office/drawing/2014/main" xmlns="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91874" y="326571"/>
            <a:ext cx="9322253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1919288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873" y="558802"/>
            <a:ext cx="6770743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rtlCol="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Добавьте подпись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xmlns="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43630" y="3461163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Название</a:t>
            </a:r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xmlns="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43630" y="3839451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Номер телефона</a:t>
            </a:r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xmlns="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43629" y="4216669"/>
            <a:ext cx="2799699" cy="28907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Электронная почта </a:t>
            </a:r>
          </a:p>
        </p:txBody>
      </p:sp>
      <p:sp>
        <p:nvSpPr>
          <p:cNvPr id="13" name="Текст 21">
            <a:extLst>
              <a:ext uri="{FF2B5EF4-FFF2-40B4-BE49-F238E27FC236}">
                <a16:creationId xmlns:a16="http://schemas.microsoft.com/office/drawing/2014/main" xmlns="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43630" y="4594957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Веб-сайт компании</a:t>
            </a:r>
          </a:p>
        </p:txBody>
      </p:sp>
      <p:sp>
        <p:nvSpPr>
          <p:cNvPr id="14" name="Форма 4157">
            <a:extLst>
              <a:ext uri="{FF2B5EF4-FFF2-40B4-BE49-F238E27FC236}">
                <a16:creationId xmlns:a16="http://schemas.microsoft.com/office/drawing/2014/main" xmlns="" id="{A30A8F28-98F4-425F-A750-78192A157DF4}"/>
              </a:ext>
            </a:extLst>
          </p:cNvPr>
          <p:cNvSpPr/>
          <p:nvPr userDrawn="1"/>
        </p:nvSpPr>
        <p:spPr>
          <a:xfrm>
            <a:off x="5247888" y="3505248"/>
            <a:ext cx="210336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15" name="Форма 4186">
            <a:extLst>
              <a:ext uri="{FF2B5EF4-FFF2-40B4-BE49-F238E27FC236}">
                <a16:creationId xmlns:a16="http://schemas.microsoft.com/office/drawing/2014/main" xmlns="" id="{2F84D399-8148-4E86-A1E4-BE7D1D81383A}"/>
              </a:ext>
            </a:extLst>
          </p:cNvPr>
          <p:cNvSpPr/>
          <p:nvPr userDrawn="1"/>
        </p:nvSpPr>
        <p:spPr>
          <a:xfrm>
            <a:off x="5287444" y="3897986"/>
            <a:ext cx="131224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19" name="Форма 4379">
            <a:extLst>
              <a:ext uri="{FF2B5EF4-FFF2-40B4-BE49-F238E27FC236}">
                <a16:creationId xmlns:a16="http://schemas.microsoft.com/office/drawing/2014/main" xmlns="" id="{E4408FF8-E342-42F8-BBE9-1220822B5E99}"/>
              </a:ext>
            </a:extLst>
          </p:cNvPr>
          <p:cNvSpPr/>
          <p:nvPr userDrawn="1"/>
        </p:nvSpPr>
        <p:spPr>
          <a:xfrm>
            <a:off x="5247888" y="4327946"/>
            <a:ext cx="210336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20" name="Форма 4487">
            <a:extLst>
              <a:ext uri="{FF2B5EF4-FFF2-40B4-BE49-F238E27FC236}">
                <a16:creationId xmlns:a16="http://schemas.microsoft.com/office/drawing/2014/main" xmlns="" id="{11D27456-C005-4109-9E74-0B692200A0B3}"/>
              </a:ext>
            </a:extLst>
          </p:cNvPr>
          <p:cNvSpPr/>
          <p:nvPr userDrawn="1"/>
        </p:nvSpPr>
        <p:spPr>
          <a:xfrm>
            <a:off x="5258269" y="4650082"/>
            <a:ext cx="189571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21" name="Прямоугольный треугольник 20">
            <a:extLst>
              <a:ext uri="{FF2B5EF4-FFF2-40B4-BE49-F238E27FC236}">
                <a16:creationId xmlns:a16="http://schemas.microsoft.com/office/drawing/2014/main" xmlns="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исунок 24">
            <a:extLst>
              <a:ext uri="{FF2B5EF4-FFF2-40B4-BE49-F238E27FC236}">
                <a16:creationId xmlns:a16="http://schemas.microsoft.com/office/drawing/2014/main" xmlns="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1821022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056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56915" y="6356351"/>
            <a:ext cx="60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26" y="209029"/>
            <a:ext cx="8803537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09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92" r:id="rId17"/>
    <p:sldLayoutId id="2147483697" r:id="rId18"/>
    <p:sldLayoutId id="2147483674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Шляпы маг.jpe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6658" r="26658"/>
          <a:stretch>
            <a:fillRect/>
          </a:stretch>
        </p:blipFill>
        <p:spPr>
          <a:xfrm>
            <a:off x="822946" y="1062496"/>
            <a:ext cx="4087020" cy="4680000"/>
          </a:xfrm>
        </p:spPr>
      </p:pic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xmlns="" id="{5C9205DF-8F5E-49F7-B00E-6F58293F5130}"/>
              </a:ext>
            </a:extLst>
          </p:cNvPr>
          <p:cNvSpPr txBox="1">
            <a:spLocks/>
          </p:cNvSpPr>
          <p:nvPr/>
        </p:nvSpPr>
        <p:spPr>
          <a:xfrm>
            <a:off x="4864608" y="2206753"/>
            <a:ext cx="4610696" cy="289533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40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1456F"/>
                </a:solidFill>
                <a:effectLst/>
                <a:uLnTx/>
                <a:uFillTx/>
                <a:cs typeface="Calibri" panose="020F0502020204030204" pitchFamily="34" charset="0"/>
              </a:rPr>
              <a:t>Инновационная </a:t>
            </a:r>
            <a:r>
              <a:rPr kumimoji="0" lang="ru-RU" sz="4000" b="1" u="none" strike="noStrike" kern="1200" cap="none" spc="300" normalizeH="0" baseline="0" noProof="0" dirty="0" smtClean="0">
                <a:ln>
                  <a:noFill/>
                </a:ln>
                <a:solidFill>
                  <a:srgbClr val="01456F"/>
                </a:solidFill>
                <a:effectLst/>
                <a:uLnTx/>
                <a:uFillTx/>
                <a:cs typeface="Calibri" panose="020F0502020204030204" pitchFamily="34" charset="0"/>
              </a:rPr>
              <a:t>программа </a:t>
            </a:r>
            <a:r>
              <a:rPr kumimoji="0" lang="ru-RU" sz="3200" i="1" u="none" strike="noStrike" kern="1200" cap="none" spc="300" normalizeH="0" baseline="0" noProof="0" dirty="0" smtClean="0">
                <a:ln>
                  <a:noFill/>
                </a:ln>
                <a:solidFill>
                  <a:srgbClr val="01456F"/>
                </a:solidFill>
                <a:effectLst/>
                <a:uLnTx/>
                <a:uFillTx/>
                <a:cs typeface="Calibri" panose="020F0502020204030204" pitchFamily="34" charset="0"/>
              </a:rPr>
              <a:t>(</a:t>
            </a:r>
            <a:r>
              <a:rPr kumimoji="0" lang="en-US" sz="3200" i="1" u="none" strike="noStrike" kern="1200" cap="none" spc="300" normalizeH="0" baseline="0" noProof="0" dirty="0" smtClean="0">
                <a:ln>
                  <a:noFill/>
                </a:ln>
                <a:solidFill>
                  <a:srgbClr val="01456F"/>
                </a:solidFill>
                <a:effectLst/>
                <a:uLnTx/>
                <a:uFillTx/>
                <a:cs typeface="Calibri" panose="020F0502020204030204" pitchFamily="34" charset="0"/>
              </a:rPr>
              <a:t>IP</a:t>
            </a:r>
            <a:r>
              <a:rPr lang="kk-KZ" sz="3200" i="1" spc="300" dirty="0">
                <a:solidFill>
                  <a:srgbClr val="01456F"/>
                </a:solidFill>
                <a:cs typeface="Calibri" panose="020F0502020204030204" pitchFamily="34" charset="0"/>
              </a:rPr>
              <a:t>)</a:t>
            </a:r>
            <a:endParaRPr kumimoji="0" lang="ru-RU" sz="3200" i="1" u="none" strike="noStrike" kern="1200" cap="none" spc="300" normalizeH="0" baseline="0" noProof="0" dirty="0">
              <a:ln>
                <a:noFill/>
              </a:ln>
              <a:solidFill>
                <a:srgbClr val="01456F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pic>
        <p:nvPicPr>
          <p:cNvPr id="8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68" y="18288"/>
            <a:ext cx="1627632" cy="68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Бакалавриат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053840" y="3792046"/>
            <a:ext cx="5401056" cy="2200322"/>
          </a:xfrm>
        </p:spPr>
        <p:txBody>
          <a:bodyPr>
            <a:normAutofit/>
          </a:bodyPr>
          <a:lstStyle/>
          <a:p>
            <a:r>
              <a:rPr lang="ru-RU" dirty="0" smtClean="0"/>
              <a:t>6В01708 - </a:t>
            </a:r>
            <a:r>
              <a:rPr lang="ru-RU" dirty="0"/>
              <a:t>Русский язык и литература в школах с русским и </a:t>
            </a:r>
            <a:r>
              <a:rPr lang="ru-RU" dirty="0" smtClean="0"/>
              <a:t>нерусским </a:t>
            </a:r>
            <a:r>
              <a:rPr lang="ru-RU" dirty="0"/>
              <a:t>языками </a:t>
            </a:r>
            <a:r>
              <a:rPr lang="ru-RU" dirty="0" smtClean="0"/>
              <a:t>обучения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68" y="18288"/>
            <a:ext cx="1627632" cy="68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3">
            <a:extLst>
              <a:ext uri="{FF2B5EF4-FFF2-40B4-BE49-F238E27FC236}">
                <a16:creationId xmlns:a16="http://schemas.microsoft.com/office/drawing/2014/main" xmlns="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" y="1932432"/>
            <a:ext cx="5888735" cy="2859024"/>
          </a:xfrm>
        </p:spPr>
        <p:txBody>
          <a:bodyPr rtlCol="0">
            <a:normAutofit/>
          </a:bodyPr>
          <a:lstStyle/>
          <a:p>
            <a:r>
              <a:rPr lang="ru-RU" sz="2400" dirty="0" smtClean="0"/>
              <a:t>Цель образовательной программы </a:t>
            </a:r>
            <a:r>
              <a:rPr lang="ru-RU" sz="2400" dirty="0" smtClean="0"/>
              <a:t>направлена на подготовку специалиста, способного осуществлять профессиональную деятельность в качестве учителя русского языка и русской литературы в организациях среднего образования всех типов и видов, независимо от языка обучения.</a:t>
            </a:r>
            <a:endParaRPr lang="ru-RU" sz="2400" b="0" dirty="0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xmlns="" id="{A267D224-5586-43DC-82CA-8605E158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smtClean="0"/>
              <a:pPr rtl="0"/>
              <a:t>3</a:t>
            </a:fld>
            <a:endParaRPr lang="ru-RU" dirty="0"/>
          </a:p>
        </p:txBody>
      </p:sp>
      <p:pic>
        <p:nvPicPr>
          <p:cNvPr id="19" name="Рисунок 18" descr="Шляпы маг в возд.jpg"/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13234" r="13234"/>
          <a:stretch>
            <a:fillRect/>
          </a:stretch>
        </p:blipFill>
        <p:spPr>
          <a:xfrm>
            <a:off x="4879158" y="-399796"/>
            <a:ext cx="5026842" cy="7160260"/>
          </a:xfrm>
        </p:spPr>
      </p:pic>
    </p:spTree>
    <p:extLst>
      <p:ext uri="{BB962C8B-B14F-4D97-AF65-F5344CB8AC3E}">
        <p14:creationId xmlns:p14="http://schemas.microsoft.com/office/powerpoint/2010/main" val="320546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>
            <a:extLst>
              <a:ext uri="{FF2B5EF4-FFF2-40B4-BE49-F238E27FC236}">
                <a16:creationId xmlns:a16="http://schemas.microsoft.com/office/drawing/2014/main" xmlns="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4" y="36195"/>
            <a:ext cx="6770743" cy="1147969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>Задачи </a:t>
            </a:r>
            <a:r>
              <a:rPr lang="ru-RU" dirty="0"/>
              <a:t>профессиональной деятельности </a:t>
            </a:r>
            <a:r>
              <a:rPr lang="ru-RU" dirty="0" smtClean="0"/>
              <a:t>выпускника:</a:t>
            </a:r>
            <a:endParaRPr lang="ru-RU" b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24E18385-8BEA-4522-ABAA-5AB38F0D4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45" y="1324600"/>
            <a:ext cx="3270435" cy="781188"/>
          </a:xfrm>
        </p:spPr>
        <p:txBody>
          <a:bodyPr rtlCol="0">
            <a:normAutofit/>
          </a:bodyPr>
          <a:lstStyle/>
          <a:p>
            <a:r>
              <a:rPr lang="ru-RU" dirty="0" smtClean="0"/>
              <a:t>обучающие:</a:t>
            </a:r>
            <a:endParaRPr lang="ru-RU" dirty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xmlns="" id="{1DCFA8A2-3FB8-48CA-933D-0800A9D2A2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97091" y="2008253"/>
            <a:ext cx="4448673" cy="1659420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и развитие обучающихся;</a:t>
            </a: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учебно-воспитательного процесса в профессиональной деятельности;</a:t>
            </a: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проектирование и управление педагогическим процессом;</a:t>
            </a: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диагностика, коррекция и прогнозирование результатов педагогической деятельности.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640A3223-3DA3-4CF2-82B6-1447667547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37944" y="1220968"/>
            <a:ext cx="4448925" cy="781188"/>
          </a:xfrm>
        </p:spPr>
        <p:txBody>
          <a:bodyPr rtlCol="0">
            <a:normAutofit/>
          </a:bodyPr>
          <a:lstStyle/>
          <a:p>
            <a:r>
              <a:rPr lang="ru-RU" sz="2600" dirty="0" smtClean="0"/>
              <a:t>методические:</a:t>
            </a:r>
            <a:endParaRPr lang="ru-RU" sz="2600" dirty="0"/>
          </a:p>
        </p:txBody>
      </p:sp>
      <p:sp>
        <p:nvSpPr>
          <p:cNvPr id="18" name="Объект 17">
            <a:extLst>
              <a:ext uri="{FF2B5EF4-FFF2-40B4-BE49-F238E27FC236}">
                <a16:creationId xmlns:a16="http://schemas.microsoft.com/office/drawing/2014/main" xmlns="" id="{C955AFB3-173C-4848-B3E9-1375591B29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45763" y="1971676"/>
            <a:ext cx="4860237" cy="1604037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обучающихся в систему социальных ценностей;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учебно-воспитательной работы в соответствии с законами, закономерностями, принципами педагогического процесса, воспитательными механизмами;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планирование вне классной воспитательной работы;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конкретных воспитательных задач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форм, методов обучения и воспитания обучающихся во внеклассной работе;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установление связей с коллективами учащихся, учителями-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предметниками и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>
            <a:extLst>
              <a:ext uri="{FF2B5EF4-FFF2-40B4-BE49-F238E27FC236}">
                <a16:creationId xmlns:a16="http://schemas.microsoft.com/office/drawing/2014/main" xmlns="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8699F50C-BE38-4BD0-BA84-9B090E1F2B9B}" type="slidenum">
              <a:rPr lang="ru-RU" smtClean="0"/>
              <a:pPr rtl="0"/>
              <a:t>4</a:t>
            </a:fld>
            <a:endParaRPr lang="ru-RU" dirty="0"/>
          </a:p>
        </p:txBody>
      </p:sp>
      <p:sp>
        <p:nvSpPr>
          <p:cNvPr id="12" name="Текст 14">
            <a:extLst>
              <a:ext uri="{FF2B5EF4-FFF2-40B4-BE49-F238E27FC236}">
                <a16:creationId xmlns:a16="http://schemas.microsoft.com/office/drawing/2014/main" xmlns="" id="{24E18385-8BEA-4522-ABAA-5AB38F0D4FC2}"/>
              </a:ext>
            </a:extLst>
          </p:cNvPr>
          <p:cNvSpPr txBox="1">
            <a:spLocks/>
          </p:cNvSpPr>
          <p:nvPr/>
        </p:nvSpPr>
        <p:spPr>
          <a:xfrm>
            <a:off x="92764" y="4275209"/>
            <a:ext cx="4448673" cy="781188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pPr lvl="0">
              <a:buClr>
                <a:srgbClr val="2E7A40"/>
              </a:buClr>
            </a:pPr>
            <a:r>
              <a:rPr lang="ru-RU" sz="2600" b="1" dirty="0" smtClean="0">
                <a:solidFill>
                  <a:schemeClr val="accent2"/>
                </a:solidFill>
              </a:rPr>
              <a:t>исследовательские: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Объект 15">
            <a:extLst>
              <a:ext uri="{FF2B5EF4-FFF2-40B4-BE49-F238E27FC236}">
                <a16:creationId xmlns:a16="http://schemas.microsoft.com/office/drawing/2014/main" xmlns="" id="{1DCFA8A2-3FB8-48CA-933D-0800A9D2A2A2}"/>
              </a:ext>
            </a:extLst>
          </p:cNvPr>
          <p:cNvSpPr txBox="1">
            <a:spLocks/>
          </p:cNvSpPr>
          <p:nvPr/>
        </p:nvSpPr>
        <p:spPr>
          <a:xfrm>
            <a:off x="92764" y="5208104"/>
            <a:ext cx="4806477" cy="146436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fontAlgn="base"/>
            <a:r>
              <a:rPr lang="kk-KZ" sz="1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своения содержания образования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исследование 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среды;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научно-методической литературы;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обобщение передового педагогического опыта в области образования;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педагогического эксперимента, внедрение его результатов в учебный </a:t>
            </a:r>
            <a:r>
              <a:rPr lang="kk-K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процесс.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Текст 16">
            <a:extLst>
              <a:ext uri="{FF2B5EF4-FFF2-40B4-BE49-F238E27FC236}">
                <a16:creationId xmlns:a16="http://schemas.microsoft.com/office/drawing/2014/main" xmlns="" id="{640A3223-3DA3-4CF2-82B6-1447667547BD}"/>
              </a:ext>
            </a:extLst>
          </p:cNvPr>
          <p:cNvSpPr txBox="1">
            <a:spLocks/>
          </p:cNvSpPr>
          <p:nvPr/>
        </p:nvSpPr>
        <p:spPr>
          <a:xfrm>
            <a:off x="5045764" y="4304882"/>
            <a:ext cx="4448925" cy="781188"/>
          </a:xfrm>
          <a:prstGeom prst="rect">
            <a:avLst/>
          </a:prstGeom>
        </p:spPr>
        <p:txBody>
          <a:bodyPr rtlCol="0" anchor="b">
            <a:normAutofit fontScale="92500"/>
          </a:bodyPr>
          <a:lstStyle/>
          <a:p>
            <a:pPr lvl="0">
              <a:spcBef>
                <a:spcPts val="1000"/>
              </a:spcBef>
              <a:buClr>
                <a:srgbClr val="2E7A40"/>
              </a:buClr>
            </a:pPr>
            <a:r>
              <a:rPr lang="ru-RU" sz="2600" b="1" dirty="0" smtClean="0">
                <a:solidFill>
                  <a:schemeClr val="accent2"/>
                </a:solidFill>
              </a:rPr>
              <a:t>социально-коммуникативные: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Объект 17">
            <a:extLst>
              <a:ext uri="{FF2B5EF4-FFF2-40B4-BE49-F238E27FC236}">
                <a16:creationId xmlns:a16="http://schemas.microsoft.com/office/drawing/2014/main" xmlns="" id="{C955AFB3-173C-4848-B3E9-1375591B297E}"/>
              </a:ext>
            </a:extLst>
          </p:cNvPr>
          <p:cNvSpPr txBox="1">
            <a:spLocks/>
          </p:cNvSpPr>
          <p:nvPr/>
        </p:nvSpPr>
        <p:spPr>
          <a:xfrm>
            <a:off x="5045764" y="5258346"/>
            <a:ext cx="4448925" cy="144725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-осуществление взаимодействия с профессиональным сообществом и всеми заинтересованными сторонами образования;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поликультурной личности;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благоприятных условий воспитания и развития обучающихся, оказание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</a:t>
            </a:r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поддержки.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5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5"/>
          </p:nvPr>
        </p:nvSpPr>
        <p:spPr>
          <a:xfrm>
            <a:off x="5543629" y="3322984"/>
            <a:ext cx="4130457" cy="320163"/>
          </a:xfrm>
        </p:spPr>
        <p:txBody>
          <a:bodyPr/>
          <a:lstStyle/>
          <a:p>
            <a:r>
              <a:rPr lang="ru-RU" dirty="0" smtClean="0"/>
              <a:t>Южно-Казахстанский педагогический университет </a:t>
            </a:r>
            <a:r>
              <a:rPr lang="ru-RU" dirty="0" err="1" smtClean="0"/>
              <a:t>им.У.Жанибекова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ru-RU" dirty="0" smtClean="0"/>
              <a:t>8 7252 21-29-21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7"/>
          </p:nvPr>
        </p:nvSpPr>
        <p:spPr>
          <a:xfrm>
            <a:off x="5543628" y="4216669"/>
            <a:ext cx="3600000" cy="289070"/>
          </a:xfrm>
        </p:spPr>
        <p:txBody>
          <a:bodyPr/>
          <a:lstStyle/>
          <a:p>
            <a:r>
              <a:rPr lang="en-US" dirty="0" err="1" smtClean="0"/>
              <a:t>okmpi</a:t>
            </a:r>
            <a:r>
              <a:rPr lang="en-US" dirty="0" smtClean="0"/>
              <a:t> @</a:t>
            </a:r>
            <a:r>
              <a:rPr lang="en-US" dirty="0" err="1" smtClean="0"/>
              <a:t>mail.ru</a:t>
            </a:r>
            <a:r>
              <a:rPr lang="en-US" dirty="0" smtClean="0"/>
              <a:t>, info @</a:t>
            </a:r>
            <a:r>
              <a:rPr lang="en-US" dirty="0" err="1" smtClean="0"/>
              <a:t>okmpu.kz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http://www.okmpu.kz/ru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180274" y="1741510"/>
            <a:ext cx="3943528" cy="1616252"/>
          </a:xfrm>
        </p:spPr>
        <p:txBody>
          <a:bodyPr/>
          <a:lstStyle/>
          <a:p>
            <a:r>
              <a:rPr lang="ru-RU" dirty="0" smtClean="0"/>
              <a:t>Наши контакты 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343275" cy="365125"/>
          </a:xfrm>
        </p:spPr>
        <p:txBody>
          <a:bodyPr/>
          <a:lstStyle/>
          <a:p>
            <a:pPr rtl="0"/>
            <a:r>
              <a:rPr lang="ru-RU" noProof="0" dirty="0" err="1" smtClean="0"/>
              <a:t>Орынбетова</a:t>
            </a:r>
            <a:r>
              <a:rPr lang="ru-RU" noProof="0" dirty="0" smtClean="0"/>
              <a:t> Эльмира </a:t>
            </a:r>
            <a:r>
              <a:rPr lang="ru-RU" noProof="0" dirty="0" err="1" smtClean="0"/>
              <a:t>Асилтаевна</a:t>
            </a:r>
            <a:endParaRPr lang="ru-RU" noProof="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9304338" y="6356350"/>
            <a:ext cx="601662" cy="365125"/>
          </a:xfrm>
        </p:spPr>
        <p:txBody>
          <a:bodyPr/>
          <a:lstStyle/>
          <a:p>
            <a:pPr rtl="0"/>
            <a:fld id="{8699F50C-BE38-4BD0-BA84-9B090E1F2B9B}" type="slidenum">
              <a:rPr lang="ru-RU" noProof="0" smtClean="0"/>
              <a:pPr rtl="0"/>
              <a:t>5</a:t>
            </a:fld>
            <a:endParaRPr lang="ru-RU" noProof="0" dirty="0"/>
          </a:p>
        </p:txBody>
      </p:sp>
      <p:pic>
        <p:nvPicPr>
          <p:cNvPr id="13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68" y="18288"/>
            <a:ext cx="1627632" cy="68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естиугольник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740493_TF89027928" id="{84CAFB10-2417-4650-A34E-889C627F5DA2}" vid="{4C45BB41-01E1-4A8E-9534-E341FCCDBEF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Шестиугольник</Template>
  <TotalTime>0</TotalTime>
  <Words>262</Words>
  <Application>Microsoft Office PowerPoint</Application>
  <PresentationFormat>Лист A4 (210x297 мм)</PresentationFormat>
  <Paragraphs>37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Шестиугольник</vt:lpstr>
      <vt:lpstr>Презентация PowerPoint</vt:lpstr>
      <vt:lpstr>Бакалавриат </vt:lpstr>
      <vt:lpstr>Цель образовательной программы направлена на подготовку специалиста, способного осуществлять профессиональную деятельность в качестве учителя русского языка и русской литературы в организациях среднего образования всех типов и видов, независимо от языка обучения.</vt:lpstr>
      <vt:lpstr>Задачи профессиональной деятельности выпускника:</vt:lpstr>
      <vt:lpstr>Наши контакты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2020-04-05T19:25:31Z</dcterms:created>
  <dcterms:modified xsi:type="dcterms:W3CDTF">2025-01-15T12:48:22Z</dcterms:modified>
</cp:coreProperties>
</file>